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 id="2147483669" r:id="rId2"/>
    <p:sldMasterId id="2147483670" r:id="rId3"/>
  </p:sldMasterIdLst>
  <p:notesMasterIdLst>
    <p:notesMasterId r:id="rId2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BBBF179-FF0D-4B72-BED6-38838FA38C28}">
  <a:tblStyle styleId="{DBBBF179-FF0D-4B72-BED6-38838FA38C28}"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F0F4"/>
          </a:solidFill>
        </a:fill>
      </a:tcStyle>
    </a:wholeTbl>
    <a:band1H>
      <a:tcTxStyle/>
      <a:tcStyle>
        <a:tcBdr/>
        <a:fill>
          <a:solidFill>
            <a:srgbClr val="D0E1E7"/>
          </a:solidFill>
        </a:fill>
      </a:tcStyle>
    </a:band1H>
    <a:band2H>
      <a:tcTxStyle/>
      <a:tcStyle>
        <a:tcBdr/>
      </a:tcStyle>
    </a:band2H>
    <a:band1V>
      <a:tcTxStyle/>
      <a:tcStyle>
        <a:tcBdr/>
        <a:fill>
          <a:solidFill>
            <a:srgbClr val="D0E1E7"/>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2"/>
  </p:normalViewPr>
  <p:slideViewPr>
    <p:cSldViewPr snapToGrid="0">
      <p:cViewPr varScale="1">
        <p:scale>
          <a:sx n="145" d="100"/>
          <a:sy n="145" d="100"/>
        </p:scale>
        <p:origin x="68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‹Nº›</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1" name="Google Shape;231;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45b4c0615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45b4c06152_1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9" name="Google Shape;249;g45b4c06152_1_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45b4c06152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45b4c06152_1_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8" name="Google Shape;258;g45b4c06152_1_15: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45b4c06152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45b4c06152_1_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7" name="Google Shape;267;g45b4c06152_1_2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45b4c06152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45b4c06152_1_3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6" name="Google Shape;276;g45b4c06152_1_31: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45b4c06152_1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45b4c06152_1_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5" name="Google Shape;285;g45b4c06152_1_4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3" name="Google Shape;29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5" name="Google Shape;305;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3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3" name="Google Shape;313;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45b1527c24_0_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8" name="Google Shape;318;g45b1527c2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4" name="Google Shape;13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1" name="Google Shape;18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5" name="Google Shape;19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45b4c06152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45b4c06152_1_6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g45b4c06152_1_61: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Slide layout">
  <p:cSld name="Cover Slide layout">
    <p:bg>
      <p:bgPr>
        <a:blipFill>
          <a:blip r:embed="rId2">
            <a:alphaModFix/>
          </a:blip>
          <a:stretch>
            <a:fillRect/>
          </a:stretch>
        </a:blipFill>
        <a:effectLst/>
      </p:bgPr>
    </p:bg>
    <p:spTree>
      <p:nvGrpSpPr>
        <p:cNvPr id="1" name="Shape 10"/>
        <p:cNvGrpSpPr/>
        <p:nvPr/>
      </p:nvGrpSpPr>
      <p:grpSpPr>
        <a:xfrm>
          <a:off x="0" y="0"/>
          <a:ext cx="0" cy="0"/>
          <a:chOff x="0" y="0"/>
          <a:chExt cx="0" cy="0"/>
        </a:xfrm>
      </p:grpSpPr>
      <p:sp>
        <p:nvSpPr>
          <p:cNvPr id="11" name="Google Shape;11;p2"/>
          <p:cNvSpPr txBox="1">
            <a:spLocks noGrp="1"/>
          </p:cNvSpPr>
          <p:nvPr>
            <p:ph type="body" idx="1"/>
          </p:nvPr>
        </p:nvSpPr>
        <p:spPr>
          <a:xfrm>
            <a:off x="2879812" y="1923678"/>
            <a:ext cx="3384376" cy="1048242"/>
          </a:xfrm>
          <a:prstGeom prst="rect">
            <a:avLst/>
          </a:prstGeom>
          <a:noFill/>
          <a:ln>
            <a:noFill/>
          </a:ln>
        </p:spPr>
        <p:txBody>
          <a:bodyPr spcFirstLastPara="1" wrap="square" lIns="91425" tIns="45700" rIns="91425" bIns="45700" anchor="ctr" anchorCtr="0"/>
          <a:lstStyle>
            <a:lvl1pPr marL="457200" marR="0" lvl="0" indent="-228600" algn="ctr" rtl="0">
              <a:lnSpc>
                <a:spcPct val="100000"/>
              </a:lnSpc>
              <a:spcBef>
                <a:spcPts val="720"/>
              </a:spcBef>
              <a:spcAft>
                <a:spcPts val="0"/>
              </a:spcAft>
              <a:buClr>
                <a:schemeClr val="accent1"/>
              </a:buClr>
              <a:buSzPts val="3600"/>
              <a:buFont typeface="Arial"/>
              <a:buNone/>
              <a:defRPr sz="3600" b="1" i="0" u="none" strike="noStrike" cap="none">
                <a:solidFill>
                  <a:schemeClr val="accen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2" name="Google Shape;12;p2"/>
          <p:cNvSpPr txBox="1">
            <a:spLocks noGrp="1"/>
          </p:cNvSpPr>
          <p:nvPr>
            <p:ph type="body" idx="2"/>
          </p:nvPr>
        </p:nvSpPr>
        <p:spPr>
          <a:xfrm>
            <a:off x="2879664" y="3003798"/>
            <a:ext cx="3384376" cy="481178"/>
          </a:xfrm>
          <a:prstGeom prst="rect">
            <a:avLst/>
          </a:prstGeom>
          <a:noFill/>
          <a:ln>
            <a:noFill/>
          </a:ln>
        </p:spPr>
        <p:txBody>
          <a:bodyPr spcFirstLastPara="1" wrap="square" lIns="91425" tIns="45700" rIns="91425" bIns="45700" anchor="ctr" anchorCtr="0"/>
          <a:lstStyle>
            <a:lvl1pPr marL="457200" marR="0" lvl="0" indent="-228600" algn="ctr" rtl="0">
              <a:lnSpc>
                <a:spcPct val="100000"/>
              </a:lnSpc>
              <a:spcBef>
                <a:spcPts val="0"/>
              </a:spcBef>
              <a:spcAft>
                <a:spcPts val="0"/>
              </a:spcAft>
              <a:buClr>
                <a:schemeClr val="accent1"/>
              </a:buClr>
              <a:buSzPts val="1200"/>
              <a:buFont typeface="Arial"/>
              <a:buNone/>
              <a:defRPr sz="1200" b="1" i="0" u="none" strike="noStrike" cap="none">
                <a:solidFill>
                  <a:schemeClr val="accen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3" name="Google Shape;13;p2"/>
          <p:cNvSpPr/>
          <p:nvPr/>
        </p:nvSpPr>
        <p:spPr>
          <a:xfrm>
            <a:off x="2979198" y="996200"/>
            <a:ext cx="3240360" cy="3240360"/>
          </a:xfrm>
          <a:prstGeom prst="ellipse">
            <a:avLst/>
          </a:prstGeom>
          <a:noFill/>
          <a:ln w="15875" cap="flat" cmpd="sng">
            <a:solidFill>
              <a:schemeClr val="accent2"/>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3_Images and Contents Layout">
  <p:cSld name="3_Images and Contents Layout">
    <p:spTree>
      <p:nvGrpSpPr>
        <p:cNvPr id="1" name="Shape 52"/>
        <p:cNvGrpSpPr/>
        <p:nvPr/>
      </p:nvGrpSpPr>
      <p:grpSpPr>
        <a:xfrm>
          <a:off x="0" y="0"/>
          <a:ext cx="0" cy="0"/>
          <a:chOff x="0" y="0"/>
          <a:chExt cx="0" cy="0"/>
        </a:xfrm>
      </p:grpSpPr>
      <p:sp>
        <p:nvSpPr>
          <p:cNvPr id="53" name="Google Shape;53;p12"/>
          <p:cNvSpPr/>
          <p:nvPr/>
        </p:nvSpPr>
        <p:spPr>
          <a:xfrm rot="10800000">
            <a:off x="6804000" y="1"/>
            <a:ext cx="2340000" cy="2340000"/>
          </a:xfrm>
          <a:prstGeom prst="rtTriangl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54" name="Google Shape;54;p12"/>
          <p:cNvSpPr>
            <a:spLocks noGrp="1"/>
          </p:cNvSpPr>
          <p:nvPr>
            <p:ph type="pic" idx="2"/>
          </p:nvPr>
        </p:nvSpPr>
        <p:spPr>
          <a:xfrm>
            <a:off x="5424595" y="286544"/>
            <a:ext cx="2160000" cy="2160000"/>
          </a:xfrm>
          <a:prstGeom prst="diamond">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55" name="Google Shape;55;p12"/>
          <p:cNvSpPr>
            <a:spLocks noGrp="1"/>
          </p:cNvSpPr>
          <p:nvPr>
            <p:ph type="pic" idx="3"/>
          </p:nvPr>
        </p:nvSpPr>
        <p:spPr>
          <a:xfrm>
            <a:off x="4260726" y="1476772"/>
            <a:ext cx="2160000" cy="2160000"/>
          </a:xfrm>
          <a:prstGeom prst="diamond">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56" name="Google Shape;56;p12"/>
          <p:cNvSpPr>
            <a:spLocks noGrp="1"/>
          </p:cNvSpPr>
          <p:nvPr>
            <p:ph type="pic" idx="4"/>
          </p:nvPr>
        </p:nvSpPr>
        <p:spPr>
          <a:xfrm>
            <a:off x="5424595" y="2662808"/>
            <a:ext cx="2160000" cy="2160000"/>
          </a:xfrm>
          <a:prstGeom prst="diamond">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57" name="Google Shape;57;p12"/>
          <p:cNvSpPr>
            <a:spLocks noGrp="1"/>
          </p:cNvSpPr>
          <p:nvPr>
            <p:ph type="pic" idx="5"/>
          </p:nvPr>
        </p:nvSpPr>
        <p:spPr>
          <a:xfrm>
            <a:off x="6588464" y="1476772"/>
            <a:ext cx="2160000" cy="2160000"/>
          </a:xfrm>
          <a:prstGeom prst="diamond">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58" name="Google Shape;58;p12"/>
          <p:cNvSpPr/>
          <p:nvPr/>
        </p:nvSpPr>
        <p:spPr>
          <a:xfrm>
            <a:off x="0" y="2803500"/>
            <a:ext cx="2340000" cy="2340000"/>
          </a:xfrm>
          <a:prstGeom prst="rtTriangl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8_Images and Contents Layout">
  <p:cSld name="8_Images and Contents Layout">
    <p:spTree>
      <p:nvGrpSpPr>
        <p:cNvPr id="1" name="Shape 59"/>
        <p:cNvGrpSpPr/>
        <p:nvPr/>
      </p:nvGrpSpPr>
      <p:grpSpPr>
        <a:xfrm>
          <a:off x="0" y="0"/>
          <a:ext cx="0" cy="0"/>
          <a:chOff x="0" y="0"/>
          <a:chExt cx="0" cy="0"/>
        </a:xfrm>
      </p:grpSpPr>
      <p:sp>
        <p:nvSpPr>
          <p:cNvPr id="60" name="Google Shape;60;p13"/>
          <p:cNvSpPr/>
          <p:nvPr/>
        </p:nvSpPr>
        <p:spPr>
          <a:xfrm>
            <a:off x="4572000" y="0"/>
            <a:ext cx="4572000" cy="51435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61" name="Google Shape;61;p13"/>
          <p:cNvGrpSpPr/>
          <p:nvPr/>
        </p:nvGrpSpPr>
        <p:grpSpPr>
          <a:xfrm>
            <a:off x="3377124" y="506011"/>
            <a:ext cx="2376264" cy="4104459"/>
            <a:chOff x="2627784" y="1825002"/>
            <a:chExt cx="1198166" cy="2069560"/>
          </a:xfrm>
        </p:grpSpPr>
        <p:sp>
          <p:nvSpPr>
            <p:cNvPr id="62" name="Google Shape;62;p13"/>
            <p:cNvSpPr/>
            <p:nvPr/>
          </p:nvSpPr>
          <p:spPr>
            <a:xfrm>
              <a:off x="2627784" y="1825002"/>
              <a:ext cx="1198166" cy="2069560"/>
            </a:xfrm>
            <a:prstGeom prst="roundRect">
              <a:avLst>
                <a:gd name="adj" fmla="val 13580"/>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3" name="Google Shape;63;p13"/>
            <p:cNvSpPr/>
            <p:nvPr/>
          </p:nvSpPr>
          <p:spPr>
            <a:xfrm>
              <a:off x="3155241" y="1922844"/>
              <a:ext cx="143251" cy="27666"/>
            </a:xfrm>
            <a:prstGeom prst="rect">
              <a:avLst/>
            </a:prstGeom>
            <a:solidFill>
              <a:srgbClr val="B0B0B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64" name="Google Shape;64;p13"/>
            <p:cNvGrpSpPr/>
            <p:nvPr/>
          </p:nvGrpSpPr>
          <p:grpSpPr>
            <a:xfrm>
              <a:off x="3168829" y="3704452"/>
              <a:ext cx="116076" cy="127684"/>
              <a:chOff x="2453209" y="5151638"/>
              <a:chExt cx="191820" cy="211002"/>
            </a:xfrm>
          </p:grpSpPr>
          <p:sp>
            <p:nvSpPr>
              <p:cNvPr id="65" name="Google Shape;65;p13"/>
              <p:cNvSpPr/>
              <p:nvPr/>
            </p:nvSpPr>
            <p:spPr>
              <a:xfrm>
                <a:off x="2453209" y="5151638"/>
                <a:ext cx="191820" cy="211002"/>
              </a:xfrm>
              <a:prstGeom prst="ellipse">
                <a:avLst/>
              </a:prstGeom>
              <a:gradFill>
                <a:gsLst>
                  <a:gs pos="0">
                    <a:srgbClr val="0F0F0F"/>
                  </a:gs>
                  <a:gs pos="56000">
                    <a:srgbClr val="595959"/>
                  </a:gs>
                  <a:gs pos="91000">
                    <a:srgbClr val="7F7F7F"/>
                  </a:gs>
                  <a:gs pos="100000">
                    <a:srgbClr val="BFBFBF"/>
                  </a:gs>
                </a:gsLst>
                <a:lin ang="10800000" scaled="0"/>
              </a:gradFill>
              <a:ln w="25400" cap="flat" cmpd="sng">
                <a:solidFill>
                  <a:srgbClr val="26262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6" name="Google Shape;66;p13"/>
              <p:cNvSpPr/>
              <p:nvPr/>
            </p:nvSpPr>
            <p:spPr>
              <a:xfrm>
                <a:off x="2505251" y="5208531"/>
                <a:ext cx="87734" cy="97215"/>
              </a:xfrm>
              <a:prstGeom prst="roundRect">
                <a:avLst>
                  <a:gd name="adj" fmla="val 16667"/>
                </a:avLst>
              </a:prstGeom>
              <a:solidFill>
                <a:srgbClr val="737373"/>
              </a:solidFill>
              <a:ln w="9525" cap="flat" cmpd="sng">
                <a:solidFill>
                  <a:srgbClr val="B0B0B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sp>
        <p:nvSpPr>
          <p:cNvPr id="67" name="Google Shape;67;p13"/>
          <p:cNvSpPr>
            <a:spLocks noGrp="1"/>
          </p:cNvSpPr>
          <p:nvPr>
            <p:ph type="pic" idx="2"/>
          </p:nvPr>
        </p:nvSpPr>
        <p:spPr>
          <a:xfrm>
            <a:off x="3526032" y="843558"/>
            <a:ext cx="2091935" cy="3298547"/>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Images and Contents Layout">
  <p:cSld name="2_Images and Contents Layout">
    <p:spTree>
      <p:nvGrpSpPr>
        <p:cNvPr id="1" name="Shape 68"/>
        <p:cNvGrpSpPr/>
        <p:nvPr/>
      </p:nvGrpSpPr>
      <p:grpSpPr>
        <a:xfrm>
          <a:off x="0" y="0"/>
          <a:ext cx="0" cy="0"/>
          <a:chOff x="0" y="0"/>
          <a:chExt cx="0" cy="0"/>
        </a:xfrm>
      </p:grpSpPr>
      <p:sp>
        <p:nvSpPr>
          <p:cNvPr id="69" name="Google Shape;69;p14"/>
          <p:cNvSpPr>
            <a:spLocks noGrp="1"/>
          </p:cNvSpPr>
          <p:nvPr>
            <p:ph type="pic" idx="2"/>
          </p:nvPr>
        </p:nvSpPr>
        <p:spPr>
          <a:xfrm>
            <a:off x="4247964" y="339502"/>
            <a:ext cx="1944216" cy="4464496"/>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0" name="Google Shape;70;p14"/>
          <p:cNvSpPr>
            <a:spLocks noGrp="1"/>
          </p:cNvSpPr>
          <p:nvPr>
            <p:ph type="pic" idx="3"/>
          </p:nvPr>
        </p:nvSpPr>
        <p:spPr>
          <a:xfrm>
            <a:off x="6444448" y="2774906"/>
            <a:ext cx="2304016" cy="2029092"/>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1" name="Google Shape;71;p14"/>
          <p:cNvSpPr>
            <a:spLocks noGrp="1"/>
          </p:cNvSpPr>
          <p:nvPr>
            <p:ph type="pic" idx="4"/>
          </p:nvPr>
        </p:nvSpPr>
        <p:spPr>
          <a:xfrm>
            <a:off x="395536" y="2774906"/>
            <a:ext cx="3600160" cy="2029092"/>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6_Images and Contents Layout">
  <p:cSld name="6_Images and Contents Layout">
    <p:spTree>
      <p:nvGrpSpPr>
        <p:cNvPr id="1" name="Shape 72"/>
        <p:cNvGrpSpPr/>
        <p:nvPr/>
      </p:nvGrpSpPr>
      <p:grpSpPr>
        <a:xfrm>
          <a:off x="0" y="0"/>
          <a:ext cx="0" cy="0"/>
          <a:chOff x="0" y="0"/>
          <a:chExt cx="0" cy="0"/>
        </a:xfrm>
      </p:grpSpPr>
      <p:sp>
        <p:nvSpPr>
          <p:cNvPr id="73" name="Google Shape;73;p15"/>
          <p:cNvSpPr>
            <a:spLocks noGrp="1"/>
          </p:cNvSpPr>
          <p:nvPr>
            <p:ph type="pic" idx="2"/>
          </p:nvPr>
        </p:nvSpPr>
        <p:spPr>
          <a:xfrm>
            <a:off x="2591944" y="0"/>
            <a:ext cx="1980056" cy="1738780"/>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4" name="Google Shape;74;p15"/>
          <p:cNvSpPr>
            <a:spLocks noGrp="1"/>
          </p:cNvSpPr>
          <p:nvPr>
            <p:ph type="pic" idx="3"/>
          </p:nvPr>
        </p:nvSpPr>
        <p:spPr>
          <a:xfrm>
            <a:off x="4752184" y="0"/>
            <a:ext cx="1980056" cy="1738780"/>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5" name="Google Shape;75;p15"/>
          <p:cNvSpPr>
            <a:spLocks noGrp="1"/>
          </p:cNvSpPr>
          <p:nvPr>
            <p:ph type="pic" idx="4"/>
          </p:nvPr>
        </p:nvSpPr>
        <p:spPr>
          <a:xfrm>
            <a:off x="6912424" y="0"/>
            <a:ext cx="1980056" cy="1738780"/>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6" name="Google Shape;76;p15"/>
          <p:cNvSpPr>
            <a:spLocks noGrp="1"/>
          </p:cNvSpPr>
          <p:nvPr>
            <p:ph type="pic" idx="5"/>
          </p:nvPr>
        </p:nvSpPr>
        <p:spPr>
          <a:xfrm>
            <a:off x="2591944" y="3404720"/>
            <a:ext cx="1980056" cy="1738780"/>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7" name="Google Shape;77;p15"/>
          <p:cNvSpPr>
            <a:spLocks noGrp="1"/>
          </p:cNvSpPr>
          <p:nvPr>
            <p:ph type="pic" idx="6"/>
          </p:nvPr>
        </p:nvSpPr>
        <p:spPr>
          <a:xfrm>
            <a:off x="4752184" y="3404720"/>
            <a:ext cx="1980056" cy="1738780"/>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8" name="Google Shape;78;p15"/>
          <p:cNvSpPr>
            <a:spLocks noGrp="1"/>
          </p:cNvSpPr>
          <p:nvPr>
            <p:ph type="pic" idx="7"/>
          </p:nvPr>
        </p:nvSpPr>
        <p:spPr>
          <a:xfrm>
            <a:off x="6912424" y="3404720"/>
            <a:ext cx="1980056" cy="1738780"/>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s and Contents Layout">
  <p:cSld name="Images and Contents Layout">
    <p:bg>
      <p:bgPr>
        <a:solidFill>
          <a:schemeClr val="accent2"/>
        </a:solidFill>
        <a:effectLst/>
      </p:bgPr>
    </p:bg>
    <p:spTree>
      <p:nvGrpSpPr>
        <p:cNvPr id="1" name="Shape 79"/>
        <p:cNvGrpSpPr/>
        <p:nvPr/>
      </p:nvGrpSpPr>
      <p:grpSpPr>
        <a:xfrm>
          <a:off x="0" y="0"/>
          <a:ext cx="0" cy="0"/>
          <a:chOff x="0" y="0"/>
          <a:chExt cx="0" cy="0"/>
        </a:xfrm>
      </p:grpSpPr>
      <p:sp>
        <p:nvSpPr>
          <p:cNvPr id="80" name="Google Shape;80;p16"/>
          <p:cNvSpPr txBox="1">
            <a:spLocks noGrp="1"/>
          </p:cNvSpPr>
          <p:nvPr>
            <p:ph type="body" idx="1"/>
          </p:nvPr>
        </p:nvSpPr>
        <p:spPr>
          <a:xfrm>
            <a:off x="0" y="181632"/>
            <a:ext cx="9144000" cy="576064"/>
          </a:xfrm>
          <a:prstGeom prst="rect">
            <a:avLst/>
          </a:prstGeom>
          <a:noFill/>
          <a:ln>
            <a:noFill/>
          </a:ln>
        </p:spPr>
        <p:txBody>
          <a:bodyPr spcFirstLastPara="1" wrap="square" lIns="91425" tIns="45700" rIns="91425" bIns="45700" anchor="ctr" anchorCtr="0"/>
          <a:lstStyle>
            <a:lvl1pPr marL="457200" marR="0" lvl="0" indent="-228600" algn="ctr" rtl="0">
              <a:spcBef>
                <a:spcPts val="72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81" name="Google Shape;81;p16"/>
          <p:cNvSpPr txBox="1">
            <a:spLocks noGrp="1"/>
          </p:cNvSpPr>
          <p:nvPr>
            <p:ph type="body" idx="2"/>
          </p:nvPr>
        </p:nvSpPr>
        <p:spPr>
          <a:xfrm>
            <a:off x="0" y="757696"/>
            <a:ext cx="9144000" cy="288032"/>
          </a:xfrm>
          <a:prstGeom prst="rect">
            <a:avLst/>
          </a:prstGeom>
          <a:noFill/>
          <a:ln>
            <a:noFill/>
          </a:ln>
        </p:spPr>
        <p:txBody>
          <a:bodyPr spcFirstLastPara="1" wrap="square" lIns="91425" tIns="45700" rIns="91425" bIns="45700" anchor="ctr" anchorCtr="0"/>
          <a:lstStyle>
            <a:lvl1pPr marL="457200" marR="0" lvl="0" indent="-228600" algn="ctr" rtl="0">
              <a:spcBef>
                <a:spcPts val="24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82" name="Google Shape;82;p16" descr="D:\KBM-정애\014-Fullppt\PNG이미지\모니터.png"/>
          <p:cNvPicPr preferRelativeResize="0"/>
          <p:nvPr/>
        </p:nvPicPr>
        <p:blipFill rotWithShape="1">
          <a:blip r:embed="rId2">
            <a:alphaModFix/>
          </a:blip>
          <a:srcRect/>
          <a:stretch/>
        </p:blipFill>
        <p:spPr>
          <a:xfrm>
            <a:off x="611560" y="1286352"/>
            <a:ext cx="3672408" cy="3661662"/>
          </a:xfrm>
          <a:prstGeom prst="rect">
            <a:avLst/>
          </a:prstGeom>
          <a:noFill/>
          <a:ln>
            <a:noFill/>
          </a:ln>
        </p:spPr>
      </p:pic>
      <p:sp>
        <p:nvSpPr>
          <p:cNvPr id="83" name="Google Shape;83;p16"/>
          <p:cNvSpPr>
            <a:spLocks noGrp="1"/>
          </p:cNvSpPr>
          <p:nvPr>
            <p:ph type="pic" idx="3"/>
          </p:nvPr>
        </p:nvSpPr>
        <p:spPr>
          <a:xfrm>
            <a:off x="771161" y="1446782"/>
            <a:ext cx="3325137" cy="2323794"/>
          </a:xfrm>
          <a:prstGeom prst="rect">
            <a:avLst/>
          </a:prstGeom>
          <a:solidFill>
            <a:srgbClr val="F2F2F2"/>
          </a:solidFill>
          <a:ln>
            <a:noFill/>
          </a:ln>
        </p:spPr>
        <p:txBody>
          <a:bodyPr spcFirstLastPara="1" wrap="square" lIns="91425" tIns="45700" rIns="91425" bIns="45700" anchor="ctr" anchorCtr="0"/>
          <a:lstStyle>
            <a:lvl1pPr marR="0" lvl="0" algn="ctr"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5_Images and Contents Layout">
  <p:cSld name="5_Images and Contents Layout">
    <p:spTree>
      <p:nvGrpSpPr>
        <p:cNvPr id="1" name="Shape 84"/>
        <p:cNvGrpSpPr/>
        <p:nvPr/>
      </p:nvGrpSpPr>
      <p:grpSpPr>
        <a:xfrm>
          <a:off x="0" y="0"/>
          <a:ext cx="0" cy="0"/>
          <a:chOff x="0" y="0"/>
          <a:chExt cx="0" cy="0"/>
        </a:xfrm>
      </p:grpSpPr>
      <p:sp>
        <p:nvSpPr>
          <p:cNvPr id="85" name="Google Shape;85;p17"/>
          <p:cNvSpPr>
            <a:spLocks noGrp="1"/>
          </p:cNvSpPr>
          <p:nvPr>
            <p:ph type="pic" idx="2"/>
          </p:nvPr>
        </p:nvSpPr>
        <p:spPr>
          <a:xfrm>
            <a:off x="2483768" y="303498"/>
            <a:ext cx="1944216" cy="4536504"/>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86" name="Google Shape;86;p17"/>
          <p:cNvSpPr>
            <a:spLocks noGrp="1"/>
          </p:cNvSpPr>
          <p:nvPr>
            <p:ph type="pic" idx="3"/>
          </p:nvPr>
        </p:nvSpPr>
        <p:spPr>
          <a:xfrm>
            <a:off x="4676775" y="303498"/>
            <a:ext cx="1944216" cy="4536504"/>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0_Images and Contents Layout">
  <p:cSld name="10_Images and Contents Layout">
    <p:spTree>
      <p:nvGrpSpPr>
        <p:cNvPr id="1" name="Shape 87"/>
        <p:cNvGrpSpPr/>
        <p:nvPr/>
      </p:nvGrpSpPr>
      <p:grpSpPr>
        <a:xfrm>
          <a:off x="0" y="0"/>
          <a:ext cx="0" cy="0"/>
          <a:chOff x="0" y="0"/>
          <a:chExt cx="0" cy="0"/>
        </a:xfrm>
      </p:grpSpPr>
      <p:sp>
        <p:nvSpPr>
          <p:cNvPr id="88" name="Google Shape;88;p18"/>
          <p:cNvSpPr>
            <a:spLocks noGrp="1"/>
          </p:cNvSpPr>
          <p:nvPr>
            <p:ph type="pic" idx="2"/>
          </p:nvPr>
        </p:nvSpPr>
        <p:spPr>
          <a:xfrm>
            <a:off x="467544" y="0"/>
            <a:ext cx="3312368" cy="1347614"/>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89" name="Google Shape;89;p18"/>
          <p:cNvSpPr>
            <a:spLocks noGrp="1"/>
          </p:cNvSpPr>
          <p:nvPr>
            <p:ph type="pic" idx="3"/>
          </p:nvPr>
        </p:nvSpPr>
        <p:spPr>
          <a:xfrm>
            <a:off x="467544" y="3795886"/>
            <a:ext cx="3312368" cy="1347614"/>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90" name="Google Shape;90;p18"/>
          <p:cNvSpPr/>
          <p:nvPr/>
        </p:nvSpPr>
        <p:spPr>
          <a:xfrm>
            <a:off x="467544" y="1491630"/>
            <a:ext cx="3312368" cy="2160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9_Images and Contents Layout">
  <p:cSld name="9_Images and Contents Layout">
    <p:spTree>
      <p:nvGrpSpPr>
        <p:cNvPr id="1" name="Shape 91"/>
        <p:cNvGrpSpPr/>
        <p:nvPr/>
      </p:nvGrpSpPr>
      <p:grpSpPr>
        <a:xfrm>
          <a:off x="0" y="0"/>
          <a:ext cx="0" cy="0"/>
          <a:chOff x="0" y="0"/>
          <a:chExt cx="0" cy="0"/>
        </a:xfrm>
      </p:grpSpPr>
      <p:sp>
        <p:nvSpPr>
          <p:cNvPr id="92" name="Google Shape;92;p19"/>
          <p:cNvSpPr>
            <a:spLocks noGrp="1"/>
          </p:cNvSpPr>
          <p:nvPr>
            <p:ph type="pic" idx="2"/>
          </p:nvPr>
        </p:nvSpPr>
        <p:spPr>
          <a:xfrm>
            <a:off x="2843808" y="0"/>
            <a:ext cx="6300192" cy="5143500"/>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93" name="Google Shape;93;p19"/>
          <p:cNvSpPr/>
          <p:nvPr/>
        </p:nvSpPr>
        <p:spPr>
          <a:xfrm>
            <a:off x="0" y="0"/>
            <a:ext cx="2843808" cy="5143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7_Images and Contents Layout">
  <p:cSld name="7_Images and Contents Layout">
    <p:spTree>
      <p:nvGrpSpPr>
        <p:cNvPr id="1" name="Shape 94"/>
        <p:cNvGrpSpPr/>
        <p:nvPr/>
      </p:nvGrpSpPr>
      <p:grpSpPr>
        <a:xfrm>
          <a:off x="0" y="0"/>
          <a:ext cx="0" cy="0"/>
          <a:chOff x="0" y="0"/>
          <a:chExt cx="0" cy="0"/>
        </a:xfrm>
      </p:grpSpPr>
      <p:sp>
        <p:nvSpPr>
          <p:cNvPr id="95" name="Google Shape;95;p20"/>
          <p:cNvSpPr txBox="1">
            <a:spLocks noGrp="1"/>
          </p:cNvSpPr>
          <p:nvPr>
            <p:ph type="body" idx="1"/>
          </p:nvPr>
        </p:nvSpPr>
        <p:spPr>
          <a:xfrm>
            <a:off x="0" y="181632"/>
            <a:ext cx="9144000" cy="576064"/>
          </a:xfrm>
          <a:prstGeom prst="rect">
            <a:avLst/>
          </a:prstGeom>
          <a:noFill/>
          <a:ln>
            <a:noFill/>
          </a:ln>
        </p:spPr>
        <p:txBody>
          <a:bodyPr spcFirstLastPara="1" wrap="square" lIns="91425" tIns="45700" rIns="91425" bIns="45700" anchor="ctr" anchorCtr="0"/>
          <a:lstStyle>
            <a:lvl1pPr marL="457200" marR="0" lvl="0" indent="-228600" algn="ctr" rtl="0">
              <a:spcBef>
                <a:spcPts val="720"/>
              </a:spcBef>
              <a:spcAft>
                <a:spcPts val="0"/>
              </a:spcAft>
              <a:buClr>
                <a:srgbClr val="3F3F3F"/>
              </a:buClr>
              <a:buSzPts val="3600"/>
              <a:buFont typeface="Arial"/>
              <a:buNone/>
              <a:defRPr sz="3600" b="0" i="0" u="none" strike="noStrike" cap="none">
                <a:solidFill>
                  <a:srgbClr val="3F3F3F"/>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96" name="Google Shape;96;p20"/>
          <p:cNvSpPr txBox="1">
            <a:spLocks noGrp="1"/>
          </p:cNvSpPr>
          <p:nvPr>
            <p:ph type="body" idx="2"/>
          </p:nvPr>
        </p:nvSpPr>
        <p:spPr>
          <a:xfrm>
            <a:off x="0" y="757696"/>
            <a:ext cx="9144000" cy="288032"/>
          </a:xfrm>
          <a:prstGeom prst="rect">
            <a:avLst/>
          </a:prstGeom>
          <a:noFill/>
          <a:ln>
            <a:noFill/>
          </a:ln>
        </p:spPr>
        <p:txBody>
          <a:bodyPr spcFirstLastPara="1" wrap="square" lIns="91425" tIns="45700" rIns="91425" bIns="45700" anchor="ctr" anchorCtr="0"/>
          <a:lstStyle>
            <a:lvl1pPr marL="457200" marR="0" lvl="0" indent="-22860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97" name="Google Shape;97;p20"/>
          <p:cNvSpPr/>
          <p:nvPr/>
        </p:nvSpPr>
        <p:spPr>
          <a:xfrm>
            <a:off x="0" y="2787774"/>
            <a:ext cx="9144000" cy="2355726"/>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3F3F3F"/>
              </a:solidFill>
              <a:latin typeface="Arial"/>
              <a:ea typeface="Arial"/>
              <a:cs typeface="Arial"/>
              <a:sym typeface="Arial"/>
            </a:endParaRPr>
          </a:p>
        </p:txBody>
      </p:sp>
      <p:pic>
        <p:nvPicPr>
          <p:cNvPr id="98" name="Google Shape;98;p20" descr="D:\Fullppt\005-PNG이미지\노트북.png"/>
          <p:cNvPicPr preferRelativeResize="0"/>
          <p:nvPr/>
        </p:nvPicPr>
        <p:blipFill rotWithShape="1">
          <a:blip r:embed="rId2">
            <a:alphaModFix/>
          </a:blip>
          <a:srcRect/>
          <a:stretch/>
        </p:blipFill>
        <p:spPr>
          <a:xfrm>
            <a:off x="3635896" y="1095375"/>
            <a:ext cx="6011911" cy="3057758"/>
          </a:xfrm>
          <a:prstGeom prst="rect">
            <a:avLst/>
          </a:prstGeom>
          <a:noFill/>
          <a:ln>
            <a:noFill/>
          </a:ln>
        </p:spPr>
      </p:pic>
      <p:sp>
        <p:nvSpPr>
          <p:cNvPr id="99" name="Google Shape;99;p20"/>
          <p:cNvSpPr>
            <a:spLocks noGrp="1"/>
          </p:cNvSpPr>
          <p:nvPr>
            <p:ph type="pic" idx="3"/>
          </p:nvPr>
        </p:nvSpPr>
        <p:spPr>
          <a:xfrm>
            <a:off x="5283453" y="1491630"/>
            <a:ext cx="2834003" cy="2114211"/>
          </a:xfrm>
          <a:prstGeom prst="rect">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icon sets layout">
  <p:cSld name="icon sets layout">
    <p:spTree>
      <p:nvGrpSpPr>
        <p:cNvPr id="1" name="Shape 100"/>
        <p:cNvGrpSpPr/>
        <p:nvPr/>
      </p:nvGrpSpPr>
      <p:grpSpPr>
        <a:xfrm>
          <a:off x="0" y="0"/>
          <a:ext cx="0" cy="0"/>
          <a:chOff x="0" y="0"/>
          <a:chExt cx="0" cy="0"/>
        </a:xfrm>
      </p:grpSpPr>
      <p:sp>
        <p:nvSpPr>
          <p:cNvPr id="101" name="Google Shape;101;p21"/>
          <p:cNvSpPr txBox="1">
            <a:spLocks noGrp="1"/>
          </p:cNvSpPr>
          <p:nvPr>
            <p:ph type="body" idx="1"/>
          </p:nvPr>
        </p:nvSpPr>
        <p:spPr>
          <a:xfrm>
            <a:off x="0" y="123478"/>
            <a:ext cx="9144000" cy="576064"/>
          </a:xfrm>
          <a:prstGeom prst="rect">
            <a:avLst/>
          </a:prstGeom>
          <a:noFill/>
          <a:ln>
            <a:noFill/>
          </a:ln>
        </p:spPr>
        <p:txBody>
          <a:bodyPr spcFirstLastPara="1" wrap="square" lIns="91425" tIns="45700" rIns="91425" bIns="45700" anchor="ctr" anchorCtr="0"/>
          <a:lstStyle>
            <a:lvl1pPr marL="457200" marR="0" lvl="0" indent="-228600" algn="ctr" rtl="0">
              <a:spcBef>
                <a:spcPts val="720"/>
              </a:spcBef>
              <a:spcAft>
                <a:spcPts val="0"/>
              </a:spcAft>
              <a:buClr>
                <a:srgbClr val="3F3F3F"/>
              </a:buClr>
              <a:buSzPts val="3600"/>
              <a:buFont typeface="Arial"/>
              <a:buNone/>
              <a:defRPr sz="3600" b="0" i="0" u="none" strike="noStrike" cap="none">
                <a:solidFill>
                  <a:srgbClr val="3F3F3F"/>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grpSp>
        <p:nvGrpSpPr>
          <p:cNvPr id="102" name="Google Shape;102;p21"/>
          <p:cNvGrpSpPr/>
          <p:nvPr/>
        </p:nvGrpSpPr>
        <p:grpSpPr>
          <a:xfrm>
            <a:off x="354008" y="1131589"/>
            <a:ext cx="2849840" cy="3649171"/>
            <a:chOff x="354008" y="1131589"/>
            <a:chExt cx="2849840" cy="3649171"/>
          </a:xfrm>
        </p:grpSpPr>
        <p:sp>
          <p:nvSpPr>
            <p:cNvPr id="103" name="Google Shape;103;p21"/>
            <p:cNvSpPr/>
            <p:nvPr/>
          </p:nvSpPr>
          <p:spPr>
            <a:xfrm>
              <a:off x="354008" y="1131589"/>
              <a:ext cx="2849840" cy="3649171"/>
            </a:xfrm>
            <a:prstGeom prst="roundRect">
              <a:avLst>
                <a:gd name="adj" fmla="val 3968"/>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4" name="Google Shape;104;p21"/>
            <p:cNvSpPr/>
            <p:nvPr/>
          </p:nvSpPr>
          <p:spPr>
            <a:xfrm>
              <a:off x="531932" y="1347500"/>
              <a:ext cx="108520" cy="3240473"/>
            </a:xfrm>
            <a:prstGeom prst="roundRect">
              <a:avLst>
                <a:gd name="adj" fmla="val 50000"/>
              </a:avLst>
            </a:prstGeom>
            <a:solidFill>
              <a:schemeClr val="lt1">
                <a:alpha val="40784"/>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5" name="Google Shape;105;p21"/>
            <p:cNvSpPr/>
            <p:nvPr/>
          </p:nvSpPr>
          <p:spPr>
            <a:xfrm rot="5400000">
              <a:off x="2592642" y="1238201"/>
              <a:ext cx="502331" cy="502331"/>
            </a:xfrm>
            <a:prstGeom prst="halfFrame">
              <a:avLst>
                <a:gd name="adj1" fmla="val 23728"/>
                <a:gd name="adj2" fmla="val 24642"/>
              </a:avLst>
            </a:prstGeom>
            <a:solidFill>
              <a:schemeClr val="lt1">
                <a:alpha val="2274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End Slide Layout">
  <p:cSld name="2_End Slide Layout">
    <p:bg>
      <p:bgPr>
        <a:solidFill>
          <a:srgbClr val="57A7BD"/>
        </a:solidFill>
        <a:effectLst/>
      </p:bgPr>
    </p:bg>
    <p:spTree>
      <p:nvGrpSpPr>
        <p:cNvPr id="1" name="Shape 14"/>
        <p:cNvGrpSpPr/>
        <p:nvPr/>
      </p:nvGrpSpPr>
      <p:grpSpPr>
        <a:xfrm>
          <a:off x="0" y="0"/>
          <a:ext cx="0" cy="0"/>
          <a:chOff x="0" y="0"/>
          <a:chExt cx="0" cy="0"/>
        </a:xfrm>
      </p:grpSpPr>
      <p:sp>
        <p:nvSpPr>
          <p:cNvPr id="15" name="Google Shape;15;p3"/>
          <p:cNvSpPr/>
          <p:nvPr/>
        </p:nvSpPr>
        <p:spPr>
          <a:xfrm rot="2539017">
            <a:off x="-150396" y="312859"/>
            <a:ext cx="1311499" cy="276834"/>
          </a:xfrm>
          <a:custGeom>
            <a:avLst/>
            <a:gdLst/>
            <a:ahLst/>
            <a:cxnLst/>
            <a:rect l="l" t="t" r="r" b="b"/>
            <a:pathLst>
              <a:path w="1311499" h="276834" extrusionOk="0">
                <a:moveTo>
                  <a:pt x="0" y="168822"/>
                </a:moveTo>
                <a:lnTo>
                  <a:pt x="1257493" y="168822"/>
                </a:lnTo>
                <a:cubicBezTo>
                  <a:pt x="1287320" y="168822"/>
                  <a:pt x="1311499" y="193001"/>
                  <a:pt x="1311499" y="222828"/>
                </a:cubicBezTo>
                <a:cubicBezTo>
                  <a:pt x="1311499" y="252655"/>
                  <a:pt x="1287320" y="276834"/>
                  <a:pt x="1257493" y="276834"/>
                </a:cubicBezTo>
                <a:lnTo>
                  <a:pt x="98341" y="276834"/>
                </a:lnTo>
                <a:close/>
                <a:moveTo>
                  <a:pt x="13263" y="108012"/>
                </a:moveTo>
                <a:lnTo>
                  <a:pt x="131896" y="0"/>
                </a:lnTo>
                <a:lnTo>
                  <a:pt x="990679" y="0"/>
                </a:lnTo>
                <a:cubicBezTo>
                  <a:pt x="1020506" y="0"/>
                  <a:pt x="1044685" y="24179"/>
                  <a:pt x="1044685" y="54006"/>
                </a:cubicBezTo>
                <a:cubicBezTo>
                  <a:pt x="1044685" y="83833"/>
                  <a:pt x="1020506" y="108012"/>
                  <a:pt x="990679" y="108012"/>
                </a:cubicBezTo>
                <a:close/>
              </a:path>
            </a:pathLst>
          </a:custGeom>
          <a:solidFill>
            <a:schemeClr val="lt1">
              <a:alpha val="25882"/>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 name="Google Shape;16;p3"/>
          <p:cNvSpPr/>
          <p:nvPr/>
        </p:nvSpPr>
        <p:spPr>
          <a:xfrm rot="2539017">
            <a:off x="7980742" y="4555158"/>
            <a:ext cx="1313980" cy="276835"/>
          </a:xfrm>
          <a:custGeom>
            <a:avLst/>
            <a:gdLst/>
            <a:ahLst/>
            <a:cxnLst/>
            <a:rect l="l" t="t" r="r" b="b"/>
            <a:pathLst>
              <a:path w="1313980" h="276835" extrusionOk="0">
                <a:moveTo>
                  <a:pt x="282631" y="184641"/>
                </a:moveTo>
                <a:cubicBezTo>
                  <a:pt x="292404" y="174868"/>
                  <a:pt x="305907" y="168823"/>
                  <a:pt x="320820" y="168822"/>
                </a:cubicBezTo>
                <a:lnTo>
                  <a:pt x="1281494" y="168822"/>
                </a:lnTo>
                <a:lnTo>
                  <a:pt x="1162861" y="276834"/>
                </a:lnTo>
                <a:lnTo>
                  <a:pt x="320820" y="276835"/>
                </a:lnTo>
                <a:cubicBezTo>
                  <a:pt x="290992" y="276835"/>
                  <a:pt x="266814" y="252656"/>
                  <a:pt x="266814" y="222829"/>
                </a:cubicBezTo>
                <a:cubicBezTo>
                  <a:pt x="266814" y="207915"/>
                  <a:pt x="272859" y="194413"/>
                  <a:pt x="282631" y="184641"/>
                </a:cubicBezTo>
                <a:close/>
                <a:moveTo>
                  <a:pt x="15817" y="15819"/>
                </a:moveTo>
                <a:cubicBezTo>
                  <a:pt x="25590" y="6046"/>
                  <a:pt x="39091" y="1"/>
                  <a:pt x="54005" y="1"/>
                </a:cubicBezTo>
                <a:lnTo>
                  <a:pt x="1215638" y="0"/>
                </a:lnTo>
                <a:lnTo>
                  <a:pt x="1313980" y="108013"/>
                </a:lnTo>
                <a:lnTo>
                  <a:pt x="54005" y="108013"/>
                </a:lnTo>
                <a:cubicBezTo>
                  <a:pt x="24178" y="108013"/>
                  <a:pt x="0" y="83834"/>
                  <a:pt x="0" y="54007"/>
                </a:cubicBezTo>
                <a:cubicBezTo>
                  <a:pt x="0" y="39093"/>
                  <a:pt x="6044" y="25592"/>
                  <a:pt x="15817" y="15819"/>
                </a:cubicBezTo>
                <a:close/>
              </a:path>
            </a:pathLst>
          </a:custGeom>
          <a:solidFill>
            <a:schemeClr val="lt1">
              <a:alpha val="20784"/>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17" name="Google Shape;17;p3"/>
          <p:cNvGrpSpPr/>
          <p:nvPr/>
        </p:nvGrpSpPr>
        <p:grpSpPr>
          <a:xfrm>
            <a:off x="2029937" y="-214364"/>
            <a:ext cx="5624546" cy="5144884"/>
            <a:chOff x="2435335" y="-190699"/>
            <a:chExt cx="4699580" cy="4298799"/>
          </a:xfrm>
        </p:grpSpPr>
        <p:sp>
          <p:nvSpPr>
            <p:cNvPr id="18" name="Google Shape;18;p3"/>
            <p:cNvSpPr/>
            <p:nvPr/>
          </p:nvSpPr>
          <p:spPr>
            <a:xfrm rot="2743412">
              <a:off x="2570129" y="839249"/>
              <a:ext cx="1479455" cy="311698"/>
            </a:xfrm>
            <a:custGeom>
              <a:avLst/>
              <a:gdLst/>
              <a:ahLst/>
              <a:cxnLst/>
              <a:rect l="l" t="t" r="r" b="b"/>
              <a:pathLst>
                <a:path w="1313980" h="276835" extrusionOk="0">
                  <a:moveTo>
                    <a:pt x="282631" y="184641"/>
                  </a:moveTo>
                  <a:cubicBezTo>
                    <a:pt x="292404" y="174868"/>
                    <a:pt x="305907" y="168823"/>
                    <a:pt x="320820" y="168822"/>
                  </a:cubicBezTo>
                  <a:lnTo>
                    <a:pt x="1281494" y="168822"/>
                  </a:lnTo>
                  <a:lnTo>
                    <a:pt x="1162861" y="276834"/>
                  </a:lnTo>
                  <a:lnTo>
                    <a:pt x="320820" y="276835"/>
                  </a:lnTo>
                  <a:cubicBezTo>
                    <a:pt x="290992" y="276835"/>
                    <a:pt x="266814" y="252656"/>
                    <a:pt x="266814" y="222829"/>
                  </a:cubicBezTo>
                  <a:cubicBezTo>
                    <a:pt x="266814" y="207915"/>
                    <a:pt x="272859" y="194413"/>
                    <a:pt x="282631" y="184641"/>
                  </a:cubicBezTo>
                  <a:close/>
                  <a:moveTo>
                    <a:pt x="15817" y="15819"/>
                  </a:moveTo>
                  <a:cubicBezTo>
                    <a:pt x="25590" y="6046"/>
                    <a:pt x="39091" y="1"/>
                    <a:pt x="54005" y="1"/>
                  </a:cubicBezTo>
                  <a:lnTo>
                    <a:pt x="1215638" y="0"/>
                  </a:lnTo>
                  <a:lnTo>
                    <a:pt x="1313980" y="108013"/>
                  </a:lnTo>
                  <a:lnTo>
                    <a:pt x="54005" y="108013"/>
                  </a:lnTo>
                  <a:cubicBezTo>
                    <a:pt x="24178" y="108013"/>
                    <a:pt x="0" y="83834"/>
                    <a:pt x="0" y="54007"/>
                  </a:cubicBezTo>
                  <a:cubicBezTo>
                    <a:pt x="0" y="39093"/>
                    <a:pt x="6044" y="25592"/>
                    <a:pt x="15817" y="15819"/>
                  </a:cubicBezTo>
                  <a:close/>
                </a:path>
              </a:pathLst>
            </a:custGeom>
            <a:solidFill>
              <a:schemeClr val="lt1">
                <a:alpha val="20784"/>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 name="Google Shape;19;p3"/>
            <p:cNvSpPr/>
            <p:nvPr/>
          </p:nvSpPr>
          <p:spPr>
            <a:xfrm rot="2588287">
              <a:off x="4911045" y="3207276"/>
              <a:ext cx="1476662" cy="311697"/>
            </a:xfrm>
            <a:custGeom>
              <a:avLst/>
              <a:gdLst/>
              <a:ahLst/>
              <a:cxnLst/>
              <a:rect l="l" t="t" r="r" b="b"/>
              <a:pathLst>
                <a:path w="1311499" h="276834" extrusionOk="0">
                  <a:moveTo>
                    <a:pt x="0" y="168822"/>
                  </a:moveTo>
                  <a:lnTo>
                    <a:pt x="1257493" y="168822"/>
                  </a:lnTo>
                  <a:cubicBezTo>
                    <a:pt x="1287320" y="168822"/>
                    <a:pt x="1311499" y="193001"/>
                    <a:pt x="1311499" y="222828"/>
                  </a:cubicBezTo>
                  <a:cubicBezTo>
                    <a:pt x="1311499" y="252655"/>
                    <a:pt x="1287320" y="276834"/>
                    <a:pt x="1257493" y="276834"/>
                  </a:cubicBezTo>
                  <a:lnTo>
                    <a:pt x="98341" y="276834"/>
                  </a:lnTo>
                  <a:close/>
                  <a:moveTo>
                    <a:pt x="13263" y="108012"/>
                  </a:moveTo>
                  <a:lnTo>
                    <a:pt x="131896" y="0"/>
                  </a:lnTo>
                  <a:lnTo>
                    <a:pt x="990679" y="0"/>
                  </a:lnTo>
                  <a:cubicBezTo>
                    <a:pt x="1020506" y="0"/>
                    <a:pt x="1044685" y="24179"/>
                    <a:pt x="1044685" y="54006"/>
                  </a:cubicBezTo>
                  <a:cubicBezTo>
                    <a:pt x="1044685" y="83833"/>
                    <a:pt x="1020506" y="108012"/>
                    <a:pt x="990679" y="108012"/>
                  </a:cubicBezTo>
                  <a:close/>
                </a:path>
              </a:pathLst>
            </a:custGeom>
            <a:solidFill>
              <a:schemeClr val="lt1">
                <a:alpha val="25882"/>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20" name="Google Shape;20;p3"/>
            <p:cNvGrpSpPr/>
            <p:nvPr/>
          </p:nvGrpSpPr>
          <p:grpSpPr>
            <a:xfrm>
              <a:off x="2435335" y="-190699"/>
              <a:ext cx="4699580" cy="4298799"/>
              <a:chOff x="529369" y="738986"/>
              <a:chExt cx="3109390" cy="2844221"/>
            </a:xfrm>
          </p:grpSpPr>
          <p:pic>
            <p:nvPicPr>
              <p:cNvPr id="21" name="Google Shape;21;p3" descr="G:\002-KIMS BUSINESS\007-02-Googleslidesppt\02-GSppt-Contents-Kim\20170429\02-\item02.png"/>
              <p:cNvPicPr preferRelativeResize="0"/>
              <p:nvPr/>
            </p:nvPicPr>
            <p:blipFill rotWithShape="1">
              <a:blip r:embed="rId2">
                <a:alphaModFix/>
              </a:blip>
              <a:srcRect/>
              <a:stretch/>
            </p:blipFill>
            <p:spPr>
              <a:xfrm rot="5004758">
                <a:off x="963129" y="1820488"/>
                <a:ext cx="1630218" cy="1709834"/>
              </a:xfrm>
              <a:prstGeom prst="rect">
                <a:avLst/>
              </a:prstGeom>
              <a:noFill/>
              <a:ln>
                <a:noFill/>
              </a:ln>
            </p:spPr>
          </p:pic>
          <p:pic>
            <p:nvPicPr>
              <p:cNvPr id="22" name="Google Shape;22;p3" descr="G:\002-KIMS BUSINESS\007-02-Googleslidesppt\02-GSppt-Contents-Kim\20170429\02-\item02.png"/>
              <p:cNvPicPr preferRelativeResize="0"/>
              <p:nvPr/>
            </p:nvPicPr>
            <p:blipFill rotWithShape="1">
              <a:blip r:embed="rId3">
                <a:alphaModFix/>
              </a:blip>
              <a:srcRect/>
              <a:stretch/>
            </p:blipFill>
            <p:spPr>
              <a:xfrm rot="-3030977">
                <a:off x="1645526" y="1354124"/>
                <a:ext cx="1630218" cy="1709834"/>
              </a:xfrm>
              <a:prstGeom prst="rect">
                <a:avLst/>
              </a:prstGeom>
              <a:noFill/>
              <a:ln>
                <a:noFill/>
              </a:ln>
            </p:spPr>
          </p:pic>
          <p:sp>
            <p:nvSpPr>
              <p:cNvPr id="23" name="Google Shape;23;p3"/>
              <p:cNvSpPr/>
              <p:nvPr/>
            </p:nvSpPr>
            <p:spPr>
              <a:xfrm>
                <a:off x="1115616" y="1539635"/>
                <a:ext cx="1616891" cy="16168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24" name="Google Shape;24;p3" descr="G:\002-KIMS BUSINESS\007-02-Googleslidesppt\02-GSppt-Contents-Kim\20170429\02-\item02.png"/>
              <p:cNvPicPr preferRelativeResize="0"/>
              <p:nvPr/>
            </p:nvPicPr>
            <p:blipFill rotWithShape="1">
              <a:blip r:embed="rId2">
                <a:alphaModFix/>
              </a:blip>
              <a:srcRect/>
              <a:stretch/>
            </p:blipFill>
            <p:spPr>
              <a:xfrm rot="-8124767">
                <a:off x="894913" y="1065128"/>
                <a:ext cx="1630218" cy="1709834"/>
              </a:xfrm>
              <a:prstGeom prst="rect">
                <a:avLst/>
              </a:prstGeom>
              <a:noFill/>
              <a:ln>
                <a:noFill/>
              </a:ln>
            </p:spPr>
          </p:pic>
        </p:grpSp>
        <p:sp>
          <p:nvSpPr>
            <p:cNvPr id="25" name="Google Shape;25;p3"/>
            <p:cNvSpPr/>
            <p:nvPr/>
          </p:nvSpPr>
          <p:spPr>
            <a:xfrm>
              <a:off x="3452395" y="1155308"/>
              <a:ext cx="2188355" cy="2188355"/>
            </a:xfrm>
            <a:prstGeom prst="ellipse">
              <a:avLst/>
            </a:prstGeom>
            <a:noFill/>
            <a:ln w="15875" cap="flat" cmpd="sng">
              <a:solidFill>
                <a:schemeClr val="accent2"/>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26" name="Google Shape;26;p3"/>
          <p:cNvSpPr txBox="1">
            <a:spLocks noGrp="1"/>
          </p:cNvSpPr>
          <p:nvPr>
            <p:ph type="body" idx="1"/>
          </p:nvPr>
        </p:nvSpPr>
        <p:spPr>
          <a:xfrm>
            <a:off x="3392288" y="2283718"/>
            <a:ext cx="2359424" cy="576063"/>
          </a:xfrm>
          <a:prstGeom prst="rect">
            <a:avLst/>
          </a:prstGeom>
          <a:noFill/>
          <a:ln>
            <a:noFill/>
          </a:ln>
        </p:spPr>
        <p:txBody>
          <a:bodyPr spcFirstLastPara="1" wrap="square" lIns="91425" tIns="45700" rIns="91425" bIns="45700" anchor="ctr" anchorCtr="0"/>
          <a:lstStyle>
            <a:lvl1pPr marL="457200" marR="0" lvl="0" indent="-228600" algn="ctr" rtl="0">
              <a:spcBef>
                <a:spcPts val="720"/>
              </a:spcBef>
              <a:spcAft>
                <a:spcPts val="0"/>
              </a:spcAft>
              <a:buClr>
                <a:schemeClr val="accent1"/>
              </a:buClr>
              <a:buSzPts val="3600"/>
              <a:buFont typeface="Arial"/>
              <a:buNone/>
              <a:defRPr sz="3600" b="1" i="0" u="none" strike="noStrike" cap="none">
                <a:solidFill>
                  <a:schemeClr val="accen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7" name="Google Shape;27;p3"/>
          <p:cNvSpPr txBox="1">
            <a:spLocks noGrp="1"/>
          </p:cNvSpPr>
          <p:nvPr>
            <p:ph type="body" idx="2"/>
          </p:nvPr>
        </p:nvSpPr>
        <p:spPr>
          <a:xfrm>
            <a:off x="3392140" y="2859781"/>
            <a:ext cx="2359424" cy="576065"/>
          </a:xfrm>
          <a:prstGeom prst="rect">
            <a:avLst/>
          </a:prstGeom>
          <a:noFill/>
          <a:ln>
            <a:noFill/>
          </a:ln>
        </p:spPr>
        <p:txBody>
          <a:bodyPr spcFirstLastPara="1" wrap="square" lIns="91425" tIns="45700" rIns="91425" bIns="45700" anchor="ctr" anchorCtr="0"/>
          <a:lstStyle>
            <a:lvl1pPr marL="457200" marR="0" lvl="0" indent="-228600" algn="ctr" rtl="0">
              <a:spcBef>
                <a:spcPts val="280"/>
              </a:spcBef>
              <a:spcAft>
                <a:spcPts val="0"/>
              </a:spcAft>
              <a:buClr>
                <a:schemeClr val="accent1"/>
              </a:buClr>
              <a:buSzPts val="1400"/>
              <a:buFont typeface="Arial"/>
              <a:buNone/>
              <a:defRPr sz="1400" b="0" i="0" u="none" strike="noStrike" cap="none">
                <a:solidFill>
                  <a:schemeClr val="accen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Break Layout">
  <p:cSld name="Section Break Layout">
    <p:bg>
      <p:bgPr>
        <a:solidFill>
          <a:schemeClr val="accent2"/>
        </a:solidFill>
        <a:effectLst/>
      </p:bgPr>
    </p:bg>
    <p:spTree>
      <p:nvGrpSpPr>
        <p:cNvPr id="1" name="Shape 107"/>
        <p:cNvGrpSpPr/>
        <p:nvPr/>
      </p:nvGrpSpPr>
      <p:grpSpPr>
        <a:xfrm>
          <a:off x="0" y="0"/>
          <a:ext cx="0" cy="0"/>
          <a:chOff x="0" y="0"/>
          <a:chExt cx="0" cy="0"/>
        </a:xfrm>
      </p:grpSpPr>
      <p:sp>
        <p:nvSpPr>
          <p:cNvPr id="108" name="Google Shape;108;p23"/>
          <p:cNvSpPr txBox="1">
            <a:spLocks noGrp="1"/>
          </p:cNvSpPr>
          <p:nvPr>
            <p:ph type="body" idx="1"/>
          </p:nvPr>
        </p:nvSpPr>
        <p:spPr>
          <a:xfrm>
            <a:off x="3707904" y="2253238"/>
            <a:ext cx="5436096" cy="473576"/>
          </a:xfrm>
          <a:prstGeom prst="rect">
            <a:avLst/>
          </a:prstGeom>
          <a:noFill/>
          <a:ln>
            <a:noFill/>
          </a:ln>
        </p:spPr>
        <p:txBody>
          <a:bodyPr spcFirstLastPara="1" wrap="square" lIns="91425" tIns="45700" rIns="91425" bIns="45700" anchor="ctr" anchorCtr="0"/>
          <a:lstStyle>
            <a:lvl1pPr marL="457200" marR="0" lvl="0" indent="-228600" algn="l" rtl="0">
              <a:spcBef>
                <a:spcPts val="72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09" name="Google Shape;109;p23"/>
          <p:cNvSpPr txBox="1">
            <a:spLocks noGrp="1"/>
          </p:cNvSpPr>
          <p:nvPr>
            <p:ph type="body" idx="2"/>
          </p:nvPr>
        </p:nvSpPr>
        <p:spPr>
          <a:xfrm>
            <a:off x="3707904" y="2726814"/>
            <a:ext cx="5436096" cy="288032"/>
          </a:xfrm>
          <a:prstGeom prst="rect">
            <a:avLst/>
          </a:prstGeom>
          <a:noFill/>
          <a:ln>
            <a:noFill/>
          </a:ln>
        </p:spPr>
        <p:txBody>
          <a:bodyPr spcFirstLastPara="1" wrap="square" lIns="91425" tIns="45700" rIns="91425" bIns="45700" anchor="ctr" anchorCtr="0"/>
          <a:lstStyle>
            <a:lvl1pPr marL="457200" marR="0" lvl="0" indent="-228600" algn="l" rtl="0">
              <a:spcBef>
                <a:spcPts val="28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grpSp>
        <p:nvGrpSpPr>
          <p:cNvPr id="110" name="Google Shape;110;p23"/>
          <p:cNvGrpSpPr/>
          <p:nvPr/>
        </p:nvGrpSpPr>
        <p:grpSpPr>
          <a:xfrm>
            <a:off x="993729" y="1029993"/>
            <a:ext cx="3109390" cy="2844221"/>
            <a:chOff x="529369" y="738986"/>
            <a:chExt cx="3109390" cy="2844221"/>
          </a:xfrm>
        </p:grpSpPr>
        <p:pic>
          <p:nvPicPr>
            <p:cNvPr id="111" name="Google Shape;111;p23" descr="G:\002-KIMS BUSINESS\007-02-Googleslidesppt\02-GSppt-Contents-Kim\20170429\02-\item02.png"/>
            <p:cNvPicPr preferRelativeResize="0"/>
            <p:nvPr/>
          </p:nvPicPr>
          <p:blipFill rotWithShape="1">
            <a:blip r:embed="rId2">
              <a:alphaModFix/>
            </a:blip>
            <a:srcRect/>
            <a:stretch/>
          </p:blipFill>
          <p:spPr>
            <a:xfrm rot="5004758">
              <a:off x="963129" y="1820488"/>
              <a:ext cx="1630218" cy="1709834"/>
            </a:xfrm>
            <a:prstGeom prst="rect">
              <a:avLst/>
            </a:prstGeom>
            <a:noFill/>
            <a:ln>
              <a:noFill/>
            </a:ln>
          </p:spPr>
        </p:pic>
        <p:pic>
          <p:nvPicPr>
            <p:cNvPr id="112" name="Google Shape;112;p23" descr="G:\002-KIMS BUSINESS\007-02-Googleslidesppt\02-GSppt-Contents-Kim\20170429\02-\item02.png"/>
            <p:cNvPicPr preferRelativeResize="0"/>
            <p:nvPr/>
          </p:nvPicPr>
          <p:blipFill rotWithShape="1">
            <a:blip r:embed="rId3">
              <a:alphaModFix/>
            </a:blip>
            <a:srcRect/>
            <a:stretch/>
          </p:blipFill>
          <p:spPr>
            <a:xfrm rot="-3030977">
              <a:off x="1645526" y="1354124"/>
              <a:ext cx="1630218" cy="1709834"/>
            </a:xfrm>
            <a:prstGeom prst="rect">
              <a:avLst/>
            </a:prstGeom>
            <a:noFill/>
            <a:ln>
              <a:noFill/>
            </a:ln>
          </p:spPr>
        </p:pic>
        <p:sp>
          <p:nvSpPr>
            <p:cNvPr id="113" name="Google Shape;113;p23"/>
            <p:cNvSpPr/>
            <p:nvPr/>
          </p:nvSpPr>
          <p:spPr>
            <a:xfrm>
              <a:off x="1115616" y="1539635"/>
              <a:ext cx="1616891" cy="16168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114" name="Google Shape;114;p23" descr="G:\002-KIMS BUSINESS\007-02-Googleslidesppt\02-GSppt-Contents-Kim\20170429\02-\item02.png"/>
            <p:cNvPicPr preferRelativeResize="0"/>
            <p:nvPr/>
          </p:nvPicPr>
          <p:blipFill rotWithShape="1">
            <a:blip r:embed="rId2">
              <a:alphaModFix/>
            </a:blip>
            <a:srcRect/>
            <a:stretch/>
          </p:blipFill>
          <p:spPr>
            <a:xfrm rot="-8124767">
              <a:off x="894913" y="1065128"/>
              <a:ext cx="1630218" cy="1709834"/>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d Slide Layout">
  <p:cSld name="End Slide Layout">
    <p:bg>
      <p:bgPr>
        <a:solidFill>
          <a:srgbClr val="57A7BD"/>
        </a:solidFill>
        <a:effectLst/>
      </p:bgPr>
    </p:bg>
    <p:spTree>
      <p:nvGrpSpPr>
        <p:cNvPr id="1" name="Shape 28"/>
        <p:cNvGrpSpPr/>
        <p:nvPr/>
      </p:nvGrpSpPr>
      <p:grpSpPr>
        <a:xfrm>
          <a:off x="0" y="0"/>
          <a:ext cx="0" cy="0"/>
          <a:chOff x="0" y="0"/>
          <a:chExt cx="0" cy="0"/>
        </a:xfrm>
      </p:grpSpPr>
      <p:sp>
        <p:nvSpPr>
          <p:cNvPr id="29" name="Google Shape;29;p4"/>
          <p:cNvSpPr txBox="1">
            <a:spLocks noGrp="1"/>
          </p:cNvSpPr>
          <p:nvPr>
            <p:ph type="body" idx="1"/>
          </p:nvPr>
        </p:nvSpPr>
        <p:spPr>
          <a:xfrm>
            <a:off x="0" y="3775634"/>
            <a:ext cx="9144000" cy="576063"/>
          </a:xfrm>
          <a:prstGeom prst="rect">
            <a:avLst/>
          </a:prstGeom>
          <a:noFill/>
          <a:ln>
            <a:noFill/>
          </a:ln>
        </p:spPr>
        <p:txBody>
          <a:bodyPr spcFirstLastPara="1" wrap="square" lIns="91425" tIns="45700" rIns="91425" bIns="45700" anchor="ctr" anchorCtr="0"/>
          <a:lstStyle>
            <a:lvl1pPr marL="457200" marR="0" lvl="0" indent="-228600" algn="ctr" rtl="0">
              <a:spcBef>
                <a:spcPts val="72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0" name="Google Shape;30;p4"/>
          <p:cNvSpPr txBox="1">
            <a:spLocks noGrp="1"/>
          </p:cNvSpPr>
          <p:nvPr>
            <p:ph type="body" idx="2"/>
          </p:nvPr>
        </p:nvSpPr>
        <p:spPr>
          <a:xfrm>
            <a:off x="-148" y="4351698"/>
            <a:ext cx="9144000" cy="288032"/>
          </a:xfrm>
          <a:prstGeom prst="rect">
            <a:avLst/>
          </a:prstGeom>
          <a:noFill/>
          <a:ln>
            <a:noFill/>
          </a:ln>
        </p:spPr>
        <p:txBody>
          <a:bodyPr spcFirstLastPara="1" wrap="square" lIns="91425" tIns="45700" rIns="91425" bIns="45700" anchor="ctr" anchorCtr="0"/>
          <a:lstStyle>
            <a:lvl1pPr marL="457200" marR="0" lvl="0" indent="-228600" algn="ctr" rtl="0">
              <a:spcBef>
                <a:spcPts val="28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31" name="Google Shape;31;p4" descr="G:\002-KIMS BUSINESS\007-02-Googleslidesppt\02-GSppt-Contents-Kim\20170429\02-\item01.png"/>
          <p:cNvPicPr preferRelativeResize="0"/>
          <p:nvPr/>
        </p:nvPicPr>
        <p:blipFill rotWithShape="1">
          <a:blip r:embed="rId2">
            <a:alphaModFix/>
          </a:blip>
          <a:srcRect/>
          <a:stretch/>
        </p:blipFill>
        <p:spPr>
          <a:xfrm>
            <a:off x="2985165" y="357831"/>
            <a:ext cx="3101574" cy="3419422"/>
          </a:xfrm>
          <a:prstGeom prst="rect">
            <a:avLst/>
          </a:prstGeom>
          <a:noFill/>
          <a:ln>
            <a:noFill/>
          </a:ln>
        </p:spPr>
      </p:pic>
      <p:sp>
        <p:nvSpPr>
          <p:cNvPr id="32" name="Google Shape;32;p4"/>
          <p:cNvSpPr/>
          <p:nvPr/>
        </p:nvSpPr>
        <p:spPr>
          <a:xfrm rot="2539017">
            <a:off x="-150396" y="312859"/>
            <a:ext cx="1311499" cy="276834"/>
          </a:xfrm>
          <a:custGeom>
            <a:avLst/>
            <a:gdLst/>
            <a:ahLst/>
            <a:cxnLst/>
            <a:rect l="l" t="t" r="r" b="b"/>
            <a:pathLst>
              <a:path w="1311499" h="276834" extrusionOk="0">
                <a:moveTo>
                  <a:pt x="0" y="168822"/>
                </a:moveTo>
                <a:lnTo>
                  <a:pt x="1257493" y="168822"/>
                </a:lnTo>
                <a:cubicBezTo>
                  <a:pt x="1287320" y="168822"/>
                  <a:pt x="1311499" y="193001"/>
                  <a:pt x="1311499" y="222828"/>
                </a:cubicBezTo>
                <a:cubicBezTo>
                  <a:pt x="1311499" y="252655"/>
                  <a:pt x="1287320" y="276834"/>
                  <a:pt x="1257493" y="276834"/>
                </a:cubicBezTo>
                <a:lnTo>
                  <a:pt x="98341" y="276834"/>
                </a:lnTo>
                <a:close/>
                <a:moveTo>
                  <a:pt x="13263" y="108012"/>
                </a:moveTo>
                <a:lnTo>
                  <a:pt x="131896" y="0"/>
                </a:lnTo>
                <a:lnTo>
                  <a:pt x="990679" y="0"/>
                </a:lnTo>
                <a:cubicBezTo>
                  <a:pt x="1020506" y="0"/>
                  <a:pt x="1044685" y="24179"/>
                  <a:pt x="1044685" y="54006"/>
                </a:cubicBezTo>
                <a:cubicBezTo>
                  <a:pt x="1044685" y="83833"/>
                  <a:pt x="1020506" y="108012"/>
                  <a:pt x="990679" y="108012"/>
                </a:cubicBezTo>
                <a:close/>
              </a:path>
            </a:pathLst>
          </a:custGeom>
          <a:solidFill>
            <a:schemeClr val="lt1">
              <a:alpha val="25882"/>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3" name="Google Shape;33;p4"/>
          <p:cNvSpPr/>
          <p:nvPr/>
        </p:nvSpPr>
        <p:spPr>
          <a:xfrm rot="2539017">
            <a:off x="7980742" y="4555158"/>
            <a:ext cx="1313980" cy="276835"/>
          </a:xfrm>
          <a:custGeom>
            <a:avLst/>
            <a:gdLst/>
            <a:ahLst/>
            <a:cxnLst/>
            <a:rect l="l" t="t" r="r" b="b"/>
            <a:pathLst>
              <a:path w="1313980" h="276835" extrusionOk="0">
                <a:moveTo>
                  <a:pt x="282631" y="184641"/>
                </a:moveTo>
                <a:cubicBezTo>
                  <a:pt x="292404" y="174868"/>
                  <a:pt x="305907" y="168823"/>
                  <a:pt x="320820" y="168822"/>
                </a:cubicBezTo>
                <a:lnTo>
                  <a:pt x="1281494" y="168822"/>
                </a:lnTo>
                <a:lnTo>
                  <a:pt x="1162861" y="276834"/>
                </a:lnTo>
                <a:lnTo>
                  <a:pt x="320820" y="276835"/>
                </a:lnTo>
                <a:cubicBezTo>
                  <a:pt x="290992" y="276835"/>
                  <a:pt x="266814" y="252656"/>
                  <a:pt x="266814" y="222829"/>
                </a:cubicBezTo>
                <a:cubicBezTo>
                  <a:pt x="266814" y="207915"/>
                  <a:pt x="272859" y="194413"/>
                  <a:pt x="282631" y="184641"/>
                </a:cubicBezTo>
                <a:close/>
                <a:moveTo>
                  <a:pt x="15817" y="15819"/>
                </a:moveTo>
                <a:cubicBezTo>
                  <a:pt x="25590" y="6046"/>
                  <a:pt x="39091" y="1"/>
                  <a:pt x="54005" y="1"/>
                </a:cubicBezTo>
                <a:lnTo>
                  <a:pt x="1215638" y="0"/>
                </a:lnTo>
                <a:lnTo>
                  <a:pt x="1313980" y="108013"/>
                </a:lnTo>
                <a:lnTo>
                  <a:pt x="54005" y="108013"/>
                </a:lnTo>
                <a:cubicBezTo>
                  <a:pt x="24178" y="108013"/>
                  <a:pt x="0" y="83834"/>
                  <a:pt x="0" y="54007"/>
                </a:cubicBezTo>
                <a:cubicBezTo>
                  <a:pt x="0" y="39093"/>
                  <a:pt x="6044" y="25592"/>
                  <a:pt x="15817" y="15819"/>
                </a:cubicBezTo>
                <a:close/>
              </a:path>
            </a:pathLst>
          </a:custGeom>
          <a:solidFill>
            <a:schemeClr val="lt1">
              <a:alpha val="20784"/>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Layout">
  <p:cSld name="Agenda Layout">
    <p:bg>
      <p:bgPr>
        <a:blipFill>
          <a:blip r:embed="rId2">
            <a:alphaModFix/>
          </a:blip>
          <a:stretch>
            <a:fillRect/>
          </a:stretch>
        </a:blipFill>
        <a:effectLst/>
      </p:bgPr>
    </p:bg>
    <p:spTree>
      <p:nvGrpSpPr>
        <p:cNvPr id="1" name="Shape 3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Basic Layout">
  <p:cSld name="1_Basic Layout">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7"/>
          <p:cNvSpPr txBox="1">
            <a:spLocks noGrp="1"/>
          </p:cNvSpPr>
          <p:nvPr>
            <p:ph type="body" idx="1"/>
          </p:nvPr>
        </p:nvSpPr>
        <p:spPr>
          <a:xfrm>
            <a:off x="1619672" y="123478"/>
            <a:ext cx="7524328" cy="576064"/>
          </a:xfrm>
          <a:prstGeom prst="rect">
            <a:avLst/>
          </a:prstGeom>
          <a:noFill/>
          <a:ln>
            <a:noFill/>
          </a:ln>
        </p:spPr>
        <p:txBody>
          <a:bodyPr spcFirstLastPara="1" wrap="square" lIns="91425" tIns="45700" rIns="91425" bIns="45700" anchor="ctr" anchorCtr="0"/>
          <a:lstStyle>
            <a:lvl1pPr marL="457200" marR="0" lvl="0" indent="-228600" algn="l" rtl="0">
              <a:spcBef>
                <a:spcPts val="72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8" name="Google Shape;38;p7"/>
          <p:cNvSpPr txBox="1">
            <a:spLocks noGrp="1"/>
          </p:cNvSpPr>
          <p:nvPr>
            <p:ph type="body" idx="2"/>
          </p:nvPr>
        </p:nvSpPr>
        <p:spPr>
          <a:xfrm>
            <a:off x="1619672" y="699542"/>
            <a:ext cx="7524328" cy="288032"/>
          </a:xfrm>
          <a:prstGeom prst="rect">
            <a:avLst/>
          </a:prstGeom>
          <a:noFill/>
          <a:ln>
            <a:noFill/>
          </a:ln>
        </p:spPr>
        <p:txBody>
          <a:bodyPr spcFirstLastPara="1" wrap="square" lIns="91425" tIns="45700" rIns="91425" bIns="45700" anchor="ctr" anchorCtr="0"/>
          <a:lstStyle>
            <a:lvl1pPr marL="457200" marR="0" lvl="0" indent="-228600" algn="l" rtl="0">
              <a:spcBef>
                <a:spcPts val="24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Images and Contents Layout">
  <p:cSld name="1_Images and Contents Layout">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8"/>
          <p:cNvSpPr>
            <a:spLocks noGrp="1"/>
          </p:cNvSpPr>
          <p:nvPr>
            <p:ph type="pic" idx="2"/>
          </p:nvPr>
        </p:nvSpPr>
        <p:spPr>
          <a:xfrm>
            <a:off x="3563888" y="627534"/>
            <a:ext cx="1296144" cy="1296144"/>
          </a:xfrm>
          <a:prstGeom prst="ellipse">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41" name="Google Shape;41;p8"/>
          <p:cNvSpPr>
            <a:spLocks noGrp="1"/>
          </p:cNvSpPr>
          <p:nvPr>
            <p:ph type="pic" idx="3"/>
          </p:nvPr>
        </p:nvSpPr>
        <p:spPr>
          <a:xfrm>
            <a:off x="3563888" y="2031690"/>
            <a:ext cx="1296144" cy="1296144"/>
          </a:xfrm>
          <a:prstGeom prst="ellipse">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42" name="Google Shape;42;p8"/>
          <p:cNvSpPr>
            <a:spLocks noGrp="1"/>
          </p:cNvSpPr>
          <p:nvPr>
            <p:ph type="pic" idx="4"/>
          </p:nvPr>
        </p:nvSpPr>
        <p:spPr>
          <a:xfrm>
            <a:off x="3563888" y="3435846"/>
            <a:ext cx="1296144" cy="1296144"/>
          </a:xfrm>
          <a:prstGeom prst="ellipse">
            <a:avLst/>
          </a:prstGeom>
          <a:solidFill>
            <a:srgbClr val="F2F2F2"/>
          </a:solidFill>
          <a:ln>
            <a:noFill/>
          </a:ln>
        </p:spPr>
        <p:txBody>
          <a:bodyPr spcFirstLastPara="1" wrap="square" lIns="91425" tIns="45700" rIns="91425" bIns="45700" anchor="ctr"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_Basic Layout">
  <p:cSld name="2_Basic Layout">
    <p:bg>
      <p:bgPr>
        <a:blipFill>
          <a:blip r:embed="rId2">
            <a:alphaModFix/>
          </a:blip>
          <a:stretch>
            <a:fillRect/>
          </a:stretch>
        </a:blipFill>
        <a:effectLst/>
      </p:bgPr>
    </p:bg>
    <p:spTree>
      <p:nvGrpSpPr>
        <p:cNvPr id="1" name="Shape 43"/>
        <p:cNvGrpSpPr/>
        <p:nvPr/>
      </p:nvGrpSpPr>
      <p:grpSpPr>
        <a:xfrm>
          <a:off x="0" y="0"/>
          <a:ext cx="0" cy="0"/>
          <a:chOff x="0" y="0"/>
          <a:chExt cx="0" cy="0"/>
        </a:xfrm>
      </p:grpSpPr>
      <p:sp>
        <p:nvSpPr>
          <p:cNvPr id="44" name="Google Shape;44;p9"/>
          <p:cNvSpPr txBox="1">
            <a:spLocks noGrp="1"/>
          </p:cNvSpPr>
          <p:nvPr>
            <p:ph type="body" idx="1"/>
          </p:nvPr>
        </p:nvSpPr>
        <p:spPr>
          <a:xfrm>
            <a:off x="0" y="123478"/>
            <a:ext cx="9144000" cy="576064"/>
          </a:xfrm>
          <a:prstGeom prst="rect">
            <a:avLst/>
          </a:prstGeom>
          <a:noFill/>
          <a:ln>
            <a:noFill/>
          </a:ln>
        </p:spPr>
        <p:txBody>
          <a:bodyPr spcFirstLastPara="1" wrap="square" lIns="91425" tIns="45700" rIns="91425" bIns="45700" anchor="ctr" anchorCtr="0"/>
          <a:lstStyle>
            <a:lvl1pPr marL="457200" marR="0" lvl="0" indent="-228600" algn="ctr" rtl="0">
              <a:spcBef>
                <a:spcPts val="72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5" name="Google Shape;45;p9"/>
          <p:cNvSpPr txBox="1">
            <a:spLocks noGrp="1"/>
          </p:cNvSpPr>
          <p:nvPr>
            <p:ph type="body" idx="2"/>
          </p:nvPr>
        </p:nvSpPr>
        <p:spPr>
          <a:xfrm>
            <a:off x="0" y="699542"/>
            <a:ext cx="9144000" cy="288032"/>
          </a:xfrm>
          <a:prstGeom prst="rect">
            <a:avLst/>
          </a:prstGeom>
          <a:noFill/>
          <a:ln>
            <a:noFill/>
          </a:ln>
        </p:spPr>
        <p:txBody>
          <a:bodyPr spcFirstLastPara="1" wrap="square" lIns="91425" tIns="45700" rIns="91425" bIns="45700" anchor="ctr" anchorCtr="0"/>
          <a:lstStyle>
            <a:lvl1pPr marL="457200" marR="0" lvl="0" indent="-228600" algn="ctr" rtl="0">
              <a:spcBef>
                <a:spcPts val="24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Images and Contents Layout">
  <p:cSld name="4_Images and Contents Layout">
    <p:spTree>
      <p:nvGrpSpPr>
        <p:cNvPr id="1" name="Shape 46"/>
        <p:cNvGrpSpPr/>
        <p:nvPr/>
      </p:nvGrpSpPr>
      <p:grpSpPr>
        <a:xfrm>
          <a:off x="0" y="0"/>
          <a:ext cx="0" cy="0"/>
          <a:chOff x="0" y="0"/>
          <a:chExt cx="0" cy="0"/>
        </a:xfrm>
      </p:grpSpPr>
      <p:sp>
        <p:nvSpPr>
          <p:cNvPr id="47" name="Google Shape;47;p10"/>
          <p:cNvSpPr>
            <a:spLocks noGrp="1"/>
          </p:cNvSpPr>
          <p:nvPr>
            <p:ph type="pic" idx="2"/>
          </p:nvPr>
        </p:nvSpPr>
        <p:spPr>
          <a:xfrm>
            <a:off x="0" y="0"/>
            <a:ext cx="9144000" cy="5143500"/>
          </a:xfrm>
          <a:prstGeom prst="rect">
            <a:avLst/>
          </a:prstGeom>
          <a:solidFill>
            <a:srgbClr val="F2F2F2"/>
          </a:solidFill>
          <a:ln>
            <a:noFill/>
          </a:ln>
        </p:spPr>
        <p:txBody>
          <a:bodyPr spcFirstLastPara="1" wrap="square" lIns="91425" tIns="540000" rIns="91425" bIns="45700" anchor="t" anchorCtr="0"/>
          <a:lstStyle>
            <a:lvl1pPr marR="0" lvl="0" algn="ctr" rtl="0">
              <a:spcBef>
                <a:spcPts val="24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sic Layout">
  <p:cSld name="Basic Layout">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11"/>
          <p:cNvSpPr txBox="1">
            <a:spLocks noGrp="1"/>
          </p:cNvSpPr>
          <p:nvPr>
            <p:ph type="body" idx="1"/>
          </p:nvPr>
        </p:nvSpPr>
        <p:spPr>
          <a:xfrm>
            <a:off x="323528" y="123478"/>
            <a:ext cx="8820472" cy="576064"/>
          </a:xfrm>
          <a:prstGeom prst="rect">
            <a:avLst/>
          </a:prstGeom>
          <a:noFill/>
          <a:ln>
            <a:noFill/>
          </a:ln>
        </p:spPr>
        <p:txBody>
          <a:bodyPr spcFirstLastPara="1" wrap="square" lIns="91425" tIns="45700" rIns="91425" bIns="45700" anchor="ctr" anchorCtr="0"/>
          <a:lstStyle>
            <a:lvl1pPr marL="457200" marR="0" lvl="0" indent="-228600" algn="l" rtl="0">
              <a:spcBef>
                <a:spcPts val="72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50" name="Google Shape;50;p11"/>
          <p:cNvSpPr txBox="1">
            <a:spLocks noGrp="1"/>
          </p:cNvSpPr>
          <p:nvPr>
            <p:ph type="body" idx="2"/>
          </p:nvPr>
        </p:nvSpPr>
        <p:spPr>
          <a:xfrm>
            <a:off x="323528" y="699542"/>
            <a:ext cx="8820472" cy="288032"/>
          </a:xfrm>
          <a:prstGeom prst="rect">
            <a:avLst/>
          </a:prstGeom>
          <a:noFill/>
          <a:ln>
            <a:noFill/>
          </a:ln>
        </p:spPr>
        <p:txBody>
          <a:bodyPr spcFirstLastPara="1" wrap="square" lIns="91425" tIns="45700" rIns="91425" bIns="45700" anchor="ctr" anchorCtr="0"/>
          <a:lstStyle>
            <a:lvl1pPr marL="457200" marR="0" lvl="0" indent="-228600" algn="l" rtl="0">
              <a:spcBef>
                <a:spcPts val="24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51" name="Google Shape;51;p11"/>
          <p:cNvSpPr/>
          <p:nvPr/>
        </p:nvSpPr>
        <p:spPr>
          <a:xfrm>
            <a:off x="0" y="1059582"/>
            <a:ext cx="9144000" cy="40839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theme" Target="../theme/theme2.xml"/><Relationship Id="rId2" Type="http://schemas.openxmlformats.org/officeDocument/2006/relationships/slideLayout" Target="../slideLayouts/slideLayout5.xml"/><Relationship Id="rId16" Type="http://schemas.openxmlformats.org/officeDocument/2006/relationships/slideLayout" Target="../slideLayouts/slideLayout19.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6"/>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ec.europa.eu/maritimeaffairs/policy/ocean_energy_en"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hyperlink" Target="http://www.vialattea.net/maree/eng/index.ht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7.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4"/>
          <p:cNvSpPr txBox="1">
            <a:spLocks noGrp="1"/>
          </p:cNvSpPr>
          <p:nvPr>
            <p:ph type="body" idx="1"/>
          </p:nvPr>
        </p:nvSpPr>
        <p:spPr>
          <a:xfrm>
            <a:off x="2879812" y="1923678"/>
            <a:ext cx="3384376" cy="1048242"/>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1"/>
              </a:buClr>
              <a:buSzPts val="3600"/>
              <a:buNone/>
            </a:pPr>
            <a:r>
              <a:rPr lang="en-US" b="1"/>
              <a:t>Energía Marina</a:t>
            </a:r>
            <a:endParaRPr b="1">
              <a:solidFill>
                <a:srgbClr val="57A7BD"/>
              </a:solidFill>
            </a:endParaRPr>
          </a:p>
        </p:txBody>
      </p:sp>
      <p:sp>
        <p:nvSpPr>
          <p:cNvPr id="120" name="Google Shape;120;p24"/>
          <p:cNvSpPr txBox="1">
            <a:spLocks noGrp="1"/>
          </p:cNvSpPr>
          <p:nvPr>
            <p:ph type="body" idx="2"/>
          </p:nvPr>
        </p:nvSpPr>
        <p:spPr>
          <a:xfrm>
            <a:off x="2879850" y="2911025"/>
            <a:ext cx="3384300" cy="9519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1"/>
              </a:buClr>
              <a:buSzPts val="1200"/>
              <a:buNone/>
            </a:pPr>
            <a:r>
              <a:rPr lang="en-US"/>
              <a:t>Hecho Por:</a:t>
            </a:r>
            <a:endParaRPr/>
          </a:p>
          <a:p>
            <a:pPr marL="0" lvl="0" indent="0" algn="ctr" rtl="0">
              <a:lnSpc>
                <a:spcPct val="100000"/>
              </a:lnSpc>
              <a:spcBef>
                <a:spcPts val="0"/>
              </a:spcBef>
              <a:spcAft>
                <a:spcPts val="0"/>
              </a:spcAft>
              <a:buClr>
                <a:schemeClr val="accent1"/>
              </a:buClr>
              <a:buSzPts val="1200"/>
              <a:buNone/>
            </a:pPr>
            <a:r>
              <a:rPr lang="en-US"/>
              <a:t>Agustin Quintanar A01636142</a:t>
            </a:r>
            <a:endParaRPr/>
          </a:p>
          <a:p>
            <a:pPr marL="0" lvl="0" indent="0" algn="ctr" rtl="0">
              <a:lnSpc>
                <a:spcPct val="100000"/>
              </a:lnSpc>
              <a:spcBef>
                <a:spcPts val="0"/>
              </a:spcBef>
              <a:spcAft>
                <a:spcPts val="0"/>
              </a:spcAft>
              <a:buClr>
                <a:schemeClr val="accent1"/>
              </a:buClr>
              <a:buSzPts val="1200"/>
              <a:buNone/>
            </a:pPr>
            <a:r>
              <a:rPr lang="en-US"/>
              <a:t>Héctor Ålvarez A01636166</a:t>
            </a:r>
            <a:endParaRPr/>
          </a:p>
          <a:p>
            <a:pPr marL="0" lvl="0" indent="0" algn="ctr" rtl="0">
              <a:lnSpc>
                <a:spcPct val="100000"/>
              </a:lnSpc>
              <a:spcBef>
                <a:spcPts val="0"/>
              </a:spcBef>
              <a:spcAft>
                <a:spcPts val="0"/>
              </a:spcAft>
              <a:buClr>
                <a:schemeClr val="accent1"/>
              </a:buClr>
              <a:buSzPts val="1200"/>
              <a:buNone/>
            </a:pPr>
            <a:r>
              <a:rPr lang="en-US"/>
              <a:t>Daniel Velázquez  A01636246</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3"/>
          <p:cNvSpPr txBox="1">
            <a:spLocks noGrp="1"/>
          </p:cNvSpPr>
          <p:nvPr>
            <p:ph type="body" idx="1"/>
          </p:nvPr>
        </p:nvSpPr>
        <p:spPr>
          <a:xfrm>
            <a:off x="323525" y="834025"/>
            <a:ext cx="8820600" cy="276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1"/>
              </a:buClr>
              <a:buSzPts val="1100"/>
              <a:buFont typeface="Arial"/>
              <a:buNone/>
            </a:pPr>
            <a:r>
              <a:rPr lang="en-US" sz="3000"/>
              <a:t>Distribución de las mareas en el </a:t>
            </a:r>
            <a:endParaRPr sz="3000"/>
          </a:p>
          <a:p>
            <a:pPr marL="0" lvl="0" indent="0" algn="l" rtl="0">
              <a:spcBef>
                <a:spcPts val="0"/>
              </a:spcBef>
              <a:spcAft>
                <a:spcPts val="0"/>
              </a:spcAft>
              <a:buClr>
                <a:schemeClr val="dk1"/>
              </a:buClr>
              <a:buSzPts val="1100"/>
              <a:buFont typeface="Arial"/>
              <a:buNone/>
            </a:pPr>
            <a:r>
              <a:rPr lang="en-US" sz="3000"/>
              <a:t>mundo</a:t>
            </a:r>
            <a:endParaRPr sz="3000"/>
          </a:p>
          <a:p>
            <a:pPr marL="0" lvl="0" indent="0" algn="l" rtl="0">
              <a:spcBef>
                <a:spcPts val="0"/>
              </a:spcBef>
              <a:spcAft>
                <a:spcPts val="0"/>
              </a:spcAft>
              <a:buClr>
                <a:schemeClr val="dk1"/>
              </a:buClr>
              <a:buSzPts val="1100"/>
              <a:buFont typeface="Arial"/>
              <a:buNone/>
            </a:pPr>
            <a:endParaRPr sz="3000"/>
          </a:p>
          <a:p>
            <a:pPr marL="0" lvl="0" indent="0" algn="l" rtl="0">
              <a:spcBef>
                <a:spcPts val="0"/>
              </a:spcBef>
              <a:spcAft>
                <a:spcPts val="0"/>
              </a:spcAft>
              <a:buClr>
                <a:schemeClr val="lt1"/>
              </a:buClr>
              <a:buSzPts val="3600"/>
              <a:buFont typeface="Arial"/>
              <a:buNone/>
            </a:pPr>
            <a:endParaRPr sz="3000"/>
          </a:p>
        </p:txBody>
      </p:sp>
      <p:sp>
        <p:nvSpPr>
          <p:cNvPr id="234" name="Google Shape;234;p33"/>
          <p:cNvSpPr txBox="1"/>
          <p:nvPr/>
        </p:nvSpPr>
        <p:spPr>
          <a:xfrm>
            <a:off x="5432352" y="1840525"/>
            <a:ext cx="29115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1">
                <a:solidFill>
                  <a:schemeClr val="lt1"/>
                </a:solidFill>
              </a:rPr>
              <a:t>Francia, China,  Rusia y Reino Unido.</a:t>
            </a:r>
            <a:endParaRPr sz="1200" b="1">
              <a:solidFill>
                <a:schemeClr val="lt1"/>
              </a:solidFill>
              <a:latin typeface="Arial"/>
              <a:ea typeface="Arial"/>
              <a:cs typeface="Arial"/>
              <a:sym typeface="Arial"/>
            </a:endParaRPr>
          </a:p>
        </p:txBody>
      </p:sp>
      <p:sp>
        <p:nvSpPr>
          <p:cNvPr id="235" name="Google Shape;235;p33"/>
          <p:cNvSpPr txBox="1"/>
          <p:nvPr/>
        </p:nvSpPr>
        <p:spPr>
          <a:xfrm>
            <a:off x="5432352" y="2117575"/>
            <a:ext cx="3487200" cy="782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rPr>
              <a:t>Todos estos emplazamientos poseen mareas extremadamente altas, con un ascenso y descenso diarios de 11 a 16 metros.</a:t>
            </a:r>
            <a:endParaRPr sz="1200">
              <a:solidFill>
                <a:schemeClr val="lt1"/>
              </a:solidFill>
              <a:latin typeface="Arial"/>
              <a:ea typeface="Arial"/>
              <a:cs typeface="Arial"/>
              <a:sym typeface="Arial"/>
            </a:endParaRPr>
          </a:p>
        </p:txBody>
      </p:sp>
      <p:sp>
        <p:nvSpPr>
          <p:cNvPr id="236" name="Google Shape;236;p33"/>
          <p:cNvSpPr txBox="1"/>
          <p:nvPr/>
        </p:nvSpPr>
        <p:spPr>
          <a:xfrm>
            <a:off x="5432352" y="2804738"/>
            <a:ext cx="20265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1">
                <a:solidFill>
                  <a:schemeClr val="lt1"/>
                </a:solidFill>
              </a:rPr>
              <a:t>Chile, Brasil y Argentina</a:t>
            </a:r>
            <a:endParaRPr sz="1200" b="1">
              <a:solidFill>
                <a:schemeClr val="lt1"/>
              </a:solidFill>
              <a:latin typeface="Arial"/>
              <a:ea typeface="Arial"/>
              <a:cs typeface="Arial"/>
              <a:sym typeface="Arial"/>
            </a:endParaRPr>
          </a:p>
        </p:txBody>
      </p:sp>
      <p:sp>
        <p:nvSpPr>
          <p:cNvPr id="237" name="Google Shape;237;p33"/>
          <p:cNvSpPr txBox="1"/>
          <p:nvPr/>
        </p:nvSpPr>
        <p:spPr>
          <a:xfrm>
            <a:off x="5432352" y="3063146"/>
            <a:ext cx="29646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rPr>
              <a:t>La marea alcanza los 14 metros.</a:t>
            </a:r>
            <a:endParaRPr sz="1200">
              <a:solidFill>
                <a:schemeClr val="lt1"/>
              </a:solidFill>
              <a:latin typeface="Arial"/>
              <a:ea typeface="Arial"/>
              <a:cs typeface="Arial"/>
              <a:sym typeface="Arial"/>
            </a:endParaRPr>
          </a:p>
        </p:txBody>
      </p:sp>
      <p:sp>
        <p:nvSpPr>
          <p:cNvPr id="238" name="Google Shape;238;p33"/>
          <p:cNvSpPr txBox="1"/>
          <p:nvPr/>
        </p:nvSpPr>
        <p:spPr>
          <a:xfrm>
            <a:off x="5432352" y="3355275"/>
            <a:ext cx="27288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1">
                <a:solidFill>
                  <a:schemeClr val="lt1"/>
                </a:solidFill>
              </a:rPr>
              <a:t>Baja California y Canadá</a:t>
            </a:r>
            <a:endParaRPr sz="1200" b="1">
              <a:solidFill>
                <a:schemeClr val="lt1"/>
              </a:solidFill>
              <a:latin typeface="Arial"/>
              <a:ea typeface="Arial"/>
              <a:cs typeface="Arial"/>
              <a:sym typeface="Arial"/>
            </a:endParaRPr>
          </a:p>
        </p:txBody>
      </p:sp>
      <p:sp>
        <p:nvSpPr>
          <p:cNvPr id="239" name="Google Shape;239;p33"/>
          <p:cNvSpPr txBox="1"/>
          <p:nvPr/>
        </p:nvSpPr>
        <p:spPr>
          <a:xfrm>
            <a:off x="5432352" y="3632172"/>
            <a:ext cx="29646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rPr>
              <a:t>Mareas de más de 11 metros.</a:t>
            </a:r>
            <a:endParaRPr sz="1200">
              <a:solidFill>
                <a:schemeClr val="lt1"/>
              </a:solidFill>
              <a:latin typeface="Arial"/>
              <a:ea typeface="Arial"/>
              <a:cs typeface="Arial"/>
              <a:sym typeface="Arial"/>
            </a:endParaRPr>
          </a:p>
        </p:txBody>
      </p:sp>
      <p:sp>
        <p:nvSpPr>
          <p:cNvPr id="240" name="Google Shape;240;p33"/>
          <p:cNvSpPr txBox="1"/>
          <p:nvPr/>
        </p:nvSpPr>
        <p:spPr>
          <a:xfrm>
            <a:off x="5432352" y="3958984"/>
            <a:ext cx="10179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1">
                <a:solidFill>
                  <a:schemeClr val="lt1"/>
                </a:solidFill>
              </a:rPr>
              <a:t>Australia</a:t>
            </a:r>
            <a:endParaRPr sz="1200" b="1">
              <a:solidFill>
                <a:schemeClr val="lt1"/>
              </a:solidFill>
              <a:latin typeface="Arial"/>
              <a:ea typeface="Arial"/>
              <a:cs typeface="Arial"/>
              <a:sym typeface="Arial"/>
            </a:endParaRPr>
          </a:p>
        </p:txBody>
      </p:sp>
      <p:sp>
        <p:nvSpPr>
          <p:cNvPr id="241" name="Google Shape;241;p33"/>
          <p:cNvSpPr txBox="1"/>
          <p:nvPr/>
        </p:nvSpPr>
        <p:spPr>
          <a:xfrm>
            <a:off x="5432352" y="4201200"/>
            <a:ext cx="32259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rPr>
              <a:t>La amplitud de las mareas asciende a 5,18 metros en Port Hedland y a 5,12 metros en Port Darwin.</a:t>
            </a:r>
            <a:endParaRPr sz="1200">
              <a:solidFill>
                <a:schemeClr val="lt1"/>
              </a:solidFill>
              <a:latin typeface="Arial"/>
              <a:ea typeface="Arial"/>
              <a:cs typeface="Arial"/>
              <a:sym typeface="Arial"/>
            </a:endParaRPr>
          </a:p>
        </p:txBody>
      </p:sp>
      <p:grpSp>
        <p:nvGrpSpPr>
          <p:cNvPr id="242" name="Google Shape;242;p33"/>
          <p:cNvGrpSpPr/>
          <p:nvPr/>
        </p:nvGrpSpPr>
        <p:grpSpPr>
          <a:xfrm>
            <a:off x="5455651" y="987177"/>
            <a:ext cx="3440608" cy="646239"/>
            <a:chOff x="5187205" y="1035165"/>
            <a:chExt cx="3584713" cy="915612"/>
          </a:xfrm>
        </p:grpSpPr>
        <p:sp>
          <p:nvSpPr>
            <p:cNvPr id="243" name="Google Shape;243;p33"/>
            <p:cNvSpPr txBox="1"/>
            <p:nvPr/>
          </p:nvSpPr>
          <p:spPr>
            <a:xfrm>
              <a:off x="5187205" y="1304577"/>
              <a:ext cx="3584700" cy="646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244" name="Google Shape;244;p33"/>
            <p:cNvSpPr txBox="1"/>
            <p:nvPr/>
          </p:nvSpPr>
          <p:spPr>
            <a:xfrm>
              <a:off x="5187218" y="1035165"/>
              <a:ext cx="3584700" cy="307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100"/>
                <a:buFont typeface="Arial"/>
                <a:buNone/>
              </a:pPr>
              <a:r>
                <a:rPr lang="en-US" b="1">
                  <a:solidFill>
                    <a:schemeClr val="lt1"/>
                  </a:solidFill>
                </a:rPr>
                <a:t>Los lugares más destacados para llevar a cabo esto son:</a:t>
              </a:r>
              <a:endParaRPr b="1">
                <a:solidFill>
                  <a:schemeClr val="lt1"/>
                </a:solidFill>
              </a:endParaRPr>
            </a:p>
            <a:p>
              <a:pPr marL="0" marR="0" lvl="0" indent="0" algn="l" rtl="0">
                <a:spcBef>
                  <a:spcPts val="0"/>
                </a:spcBef>
                <a:spcAft>
                  <a:spcPts val="0"/>
                </a:spcAft>
                <a:buClr>
                  <a:schemeClr val="dk1"/>
                </a:buClr>
                <a:buSzPts val="1100"/>
                <a:buFont typeface="Arial"/>
                <a:buNone/>
              </a:pPr>
              <a:endParaRPr b="1">
                <a:solidFill>
                  <a:schemeClr val="lt1"/>
                </a:solidFill>
              </a:endParaRPr>
            </a:p>
          </p:txBody>
        </p:sp>
      </p:grpSp>
      <p:pic>
        <p:nvPicPr>
          <p:cNvPr id="245" name="Google Shape;245;p33"/>
          <p:cNvPicPr preferRelativeResize="0"/>
          <p:nvPr/>
        </p:nvPicPr>
        <p:blipFill>
          <a:blip r:embed="rId3">
            <a:alphaModFix/>
          </a:blip>
          <a:stretch>
            <a:fillRect/>
          </a:stretch>
        </p:blipFill>
        <p:spPr>
          <a:xfrm>
            <a:off x="228475" y="1871691"/>
            <a:ext cx="4963178" cy="257523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4"/>
          <p:cNvSpPr txBox="1">
            <a:spLocks noGrp="1"/>
          </p:cNvSpPr>
          <p:nvPr>
            <p:ph type="body" idx="1"/>
          </p:nvPr>
        </p:nvSpPr>
        <p:spPr>
          <a:xfrm>
            <a:off x="0" y="479151"/>
            <a:ext cx="8820600" cy="441900"/>
          </a:xfrm>
          <a:prstGeom prst="rect">
            <a:avLst/>
          </a:prstGeom>
        </p:spPr>
        <p:txBody>
          <a:bodyPr spcFirstLastPara="1" wrap="square" lIns="91425" tIns="45700" rIns="91425" bIns="45700" anchor="ctr" anchorCtr="0">
            <a:noAutofit/>
          </a:bodyPr>
          <a:lstStyle/>
          <a:p>
            <a:pPr marL="0" lvl="0" indent="0" algn="l" rtl="0">
              <a:spcBef>
                <a:spcPts val="720"/>
              </a:spcBef>
              <a:spcAft>
                <a:spcPts val="0"/>
              </a:spcAft>
              <a:buNone/>
            </a:pPr>
            <a:r>
              <a:rPr lang="en-US" sz="2400"/>
              <a:t>Plantas de energía mareomotriz más grandes del mundo</a:t>
            </a:r>
            <a:br>
              <a:rPr lang="en-US" sz="2400"/>
            </a:br>
            <a:br>
              <a:rPr lang="en-US" sz="2400"/>
            </a:br>
            <a:endParaRPr sz="2400"/>
          </a:p>
        </p:txBody>
      </p:sp>
      <p:sp>
        <p:nvSpPr>
          <p:cNvPr id="252" name="Google Shape;252;p34"/>
          <p:cNvSpPr txBox="1">
            <a:spLocks noGrp="1"/>
          </p:cNvSpPr>
          <p:nvPr>
            <p:ph type="body" idx="2"/>
          </p:nvPr>
        </p:nvSpPr>
        <p:spPr>
          <a:xfrm>
            <a:off x="161703" y="1091692"/>
            <a:ext cx="8820600" cy="2880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None/>
            </a:pPr>
            <a:r>
              <a:rPr lang="en-US"/>
              <a:t>Planta de Energía Mareomotriz Sihwa Lake, Corea del Sur:</a:t>
            </a:r>
            <a:endParaRPr/>
          </a:p>
        </p:txBody>
      </p:sp>
      <p:pic>
        <p:nvPicPr>
          <p:cNvPr id="253" name="Google Shape;253;p34"/>
          <p:cNvPicPr preferRelativeResize="0"/>
          <p:nvPr/>
        </p:nvPicPr>
        <p:blipFill>
          <a:blip r:embed="rId3">
            <a:alphaModFix/>
          </a:blip>
          <a:stretch>
            <a:fillRect/>
          </a:stretch>
        </p:blipFill>
        <p:spPr>
          <a:xfrm>
            <a:off x="152400" y="1532092"/>
            <a:ext cx="5188512" cy="3459008"/>
          </a:xfrm>
          <a:prstGeom prst="rect">
            <a:avLst/>
          </a:prstGeom>
          <a:noFill/>
          <a:ln>
            <a:noFill/>
          </a:ln>
        </p:spPr>
      </p:pic>
      <p:sp>
        <p:nvSpPr>
          <p:cNvPr id="254" name="Google Shape;254;p34"/>
          <p:cNvSpPr txBox="1">
            <a:spLocks noGrp="1"/>
          </p:cNvSpPr>
          <p:nvPr>
            <p:ph type="body" idx="2"/>
          </p:nvPr>
        </p:nvSpPr>
        <p:spPr>
          <a:xfrm>
            <a:off x="5392500" y="1550350"/>
            <a:ext cx="3589800" cy="27867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None/>
            </a:pPr>
            <a:r>
              <a:rPr lang="en-US" sz="1100" b="1">
                <a:latin typeface="Verdana"/>
                <a:ea typeface="Verdana"/>
                <a:cs typeface="Verdana"/>
                <a:sym typeface="Verdana"/>
              </a:rPr>
              <a:t>Con una capacidad de producción eléctrica de 254 MW</a:t>
            </a:r>
            <a:r>
              <a:rPr lang="en-US" sz="1100">
                <a:latin typeface="Verdana"/>
                <a:ea typeface="Verdana"/>
                <a:cs typeface="Verdana"/>
                <a:sym typeface="Verdana"/>
              </a:rPr>
              <a:t>, la planta de energía mareomotriz </a:t>
            </a:r>
            <a:r>
              <a:rPr lang="en-US" sz="1100" b="1">
                <a:latin typeface="Verdana"/>
                <a:ea typeface="Verdana"/>
                <a:cs typeface="Verdana"/>
                <a:sym typeface="Verdana"/>
              </a:rPr>
              <a:t>Sihwa Lake</a:t>
            </a:r>
            <a:r>
              <a:rPr lang="en-US" sz="1100">
                <a:latin typeface="Verdana"/>
                <a:ea typeface="Verdana"/>
                <a:cs typeface="Verdana"/>
                <a:sym typeface="Verdana"/>
              </a:rPr>
              <a:t> localizada en el Lago Sihwa a unos 4 km de la ciudad de Siheung, en la provincia de Gyeonggi de </a:t>
            </a:r>
            <a:r>
              <a:rPr lang="en-US" sz="1100" b="1">
                <a:latin typeface="Verdana"/>
                <a:ea typeface="Verdana"/>
                <a:cs typeface="Verdana"/>
                <a:sym typeface="Verdana"/>
              </a:rPr>
              <a:t>Corea del Sur</a:t>
            </a:r>
            <a:r>
              <a:rPr lang="en-US" sz="1100">
                <a:latin typeface="Verdana"/>
                <a:ea typeface="Verdana"/>
                <a:cs typeface="Verdana"/>
                <a:sym typeface="Verdana"/>
              </a:rPr>
              <a:t>, es la planta de energía mareomotriz más grande del mundo.</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5"/>
          <p:cNvSpPr txBox="1">
            <a:spLocks noGrp="1"/>
          </p:cNvSpPr>
          <p:nvPr>
            <p:ph type="body" idx="1"/>
          </p:nvPr>
        </p:nvSpPr>
        <p:spPr>
          <a:xfrm>
            <a:off x="0" y="479151"/>
            <a:ext cx="8820600" cy="441900"/>
          </a:xfrm>
          <a:prstGeom prst="rect">
            <a:avLst/>
          </a:prstGeom>
        </p:spPr>
        <p:txBody>
          <a:bodyPr spcFirstLastPara="1" wrap="square" lIns="91425" tIns="45700" rIns="91425" bIns="45700" anchor="ctr" anchorCtr="0">
            <a:noAutofit/>
          </a:bodyPr>
          <a:lstStyle/>
          <a:p>
            <a:pPr marL="0" lvl="0" indent="0" algn="l" rtl="0">
              <a:spcBef>
                <a:spcPts val="720"/>
              </a:spcBef>
              <a:spcAft>
                <a:spcPts val="0"/>
              </a:spcAft>
              <a:buNone/>
            </a:pPr>
            <a:endParaRPr sz="2400"/>
          </a:p>
        </p:txBody>
      </p:sp>
      <p:sp>
        <p:nvSpPr>
          <p:cNvPr id="261" name="Google Shape;261;p35"/>
          <p:cNvSpPr txBox="1">
            <a:spLocks noGrp="1"/>
          </p:cNvSpPr>
          <p:nvPr>
            <p:ph type="body" idx="2"/>
          </p:nvPr>
        </p:nvSpPr>
        <p:spPr>
          <a:xfrm>
            <a:off x="161703" y="1091692"/>
            <a:ext cx="8820600" cy="2880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None/>
            </a:pPr>
            <a:r>
              <a:rPr lang="en-US"/>
              <a:t>Planta de Energía Mareomotriz La Rance, Francia</a:t>
            </a:r>
            <a:endParaRPr/>
          </a:p>
        </p:txBody>
      </p:sp>
      <p:sp>
        <p:nvSpPr>
          <p:cNvPr id="262" name="Google Shape;262;p35"/>
          <p:cNvSpPr txBox="1">
            <a:spLocks noGrp="1"/>
          </p:cNvSpPr>
          <p:nvPr>
            <p:ph type="body" idx="2"/>
          </p:nvPr>
        </p:nvSpPr>
        <p:spPr>
          <a:xfrm>
            <a:off x="5392500" y="1550350"/>
            <a:ext cx="3589800" cy="27867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Clr>
                <a:schemeClr val="dk1"/>
              </a:buClr>
              <a:buSzPts val="1100"/>
              <a:buFont typeface="Arial"/>
              <a:buNone/>
            </a:pPr>
            <a:r>
              <a:rPr lang="en-US" sz="1100">
                <a:solidFill>
                  <a:srgbClr val="FFFFFF"/>
                </a:solidFill>
                <a:latin typeface="Verdana"/>
                <a:ea typeface="Verdana"/>
                <a:cs typeface="Verdana"/>
                <a:sym typeface="Verdana"/>
              </a:rPr>
              <a:t>La planta de energía mareomotriz de </a:t>
            </a:r>
            <a:r>
              <a:rPr lang="en-US" sz="1100" b="1">
                <a:solidFill>
                  <a:srgbClr val="FFFFFF"/>
                </a:solidFill>
                <a:latin typeface="Verdana"/>
                <a:ea typeface="Verdana"/>
                <a:cs typeface="Verdana"/>
                <a:sym typeface="Verdana"/>
              </a:rPr>
              <a:t>La Rance de 240 MW</a:t>
            </a:r>
            <a:r>
              <a:rPr lang="en-US" sz="1100">
                <a:solidFill>
                  <a:srgbClr val="FFFFFF"/>
                </a:solidFill>
                <a:latin typeface="Verdana"/>
                <a:ea typeface="Verdana"/>
                <a:cs typeface="Verdana"/>
                <a:sym typeface="Verdana"/>
              </a:rPr>
              <a:t> situada en el estuario del río Rance, en Bretaña, </a:t>
            </a:r>
            <a:r>
              <a:rPr lang="en-US" sz="1100" b="1">
                <a:solidFill>
                  <a:srgbClr val="FFFFFF"/>
                </a:solidFill>
                <a:latin typeface="Verdana"/>
                <a:ea typeface="Verdana"/>
                <a:cs typeface="Verdana"/>
                <a:sym typeface="Verdana"/>
              </a:rPr>
              <a:t>Francia</a:t>
            </a:r>
            <a:r>
              <a:rPr lang="en-US" sz="1100">
                <a:solidFill>
                  <a:srgbClr val="FFFFFF"/>
                </a:solidFill>
                <a:latin typeface="Verdana"/>
                <a:ea typeface="Verdana"/>
                <a:cs typeface="Verdana"/>
                <a:sym typeface="Verdana"/>
              </a:rPr>
              <a:t>, ha estado en funcionamiento desde el año 1966 siendo por tanto la estación de energía mareomotriz más antigua y la segunda más grande del mundo. La planta de energía renovable, actualmente operada por Electricité de France (EDF), tiene una capacidad de generación anual de 540 GWh.</a:t>
            </a:r>
            <a:endParaRPr sz="1100">
              <a:solidFill>
                <a:srgbClr val="FFFFFF"/>
              </a:solidFill>
              <a:latin typeface="Verdana"/>
              <a:ea typeface="Verdana"/>
              <a:cs typeface="Verdana"/>
              <a:sym typeface="Verdana"/>
            </a:endParaRPr>
          </a:p>
          <a:p>
            <a:pPr marL="0" lvl="0" indent="0" algn="l" rtl="0">
              <a:spcBef>
                <a:spcPts val="240"/>
              </a:spcBef>
              <a:spcAft>
                <a:spcPts val="0"/>
              </a:spcAft>
              <a:buClr>
                <a:schemeClr val="dk1"/>
              </a:buClr>
              <a:buSzPts val="1100"/>
              <a:buFont typeface="Arial"/>
              <a:buNone/>
            </a:pPr>
            <a:endParaRPr sz="1100">
              <a:solidFill>
                <a:srgbClr val="000080"/>
              </a:solidFill>
              <a:latin typeface="Verdana"/>
              <a:ea typeface="Verdana"/>
              <a:cs typeface="Verdana"/>
              <a:sym typeface="Verdana"/>
            </a:endParaRPr>
          </a:p>
          <a:p>
            <a:pPr marL="0" lvl="0" indent="0" algn="l" rtl="0">
              <a:spcBef>
                <a:spcPts val="240"/>
              </a:spcBef>
              <a:spcAft>
                <a:spcPts val="0"/>
              </a:spcAft>
              <a:buNone/>
            </a:pPr>
            <a:endParaRPr sz="1100" b="1">
              <a:latin typeface="Verdana"/>
              <a:ea typeface="Verdana"/>
              <a:cs typeface="Verdana"/>
              <a:sym typeface="Verdana"/>
            </a:endParaRPr>
          </a:p>
        </p:txBody>
      </p:sp>
      <p:pic>
        <p:nvPicPr>
          <p:cNvPr id="263" name="Google Shape;263;p35"/>
          <p:cNvPicPr preferRelativeResize="0"/>
          <p:nvPr/>
        </p:nvPicPr>
        <p:blipFill>
          <a:blip r:embed="rId3">
            <a:alphaModFix/>
          </a:blip>
          <a:stretch>
            <a:fillRect/>
          </a:stretch>
        </p:blipFill>
        <p:spPr>
          <a:xfrm>
            <a:off x="161700" y="1750992"/>
            <a:ext cx="5087700" cy="286183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6"/>
          <p:cNvSpPr txBox="1">
            <a:spLocks noGrp="1"/>
          </p:cNvSpPr>
          <p:nvPr>
            <p:ph type="body" idx="1"/>
          </p:nvPr>
        </p:nvSpPr>
        <p:spPr>
          <a:xfrm>
            <a:off x="0" y="479151"/>
            <a:ext cx="8820600" cy="441900"/>
          </a:xfrm>
          <a:prstGeom prst="rect">
            <a:avLst/>
          </a:prstGeom>
        </p:spPr>
        <p:txBody>
          <a:bodyPr spcFirstLastPara="1" wrap="square" lIns="91425" tIns="45700" rIns="91425" bIns="45700" anchor="ctr" anchorCtr="0">
            <a:noAutofit/>
          </a:bodyPr>
          <a:lstStyle/>
          <a:p>
            <a:pPr marL="0" lvl="0" indent="0" algn="l" rtl="0">
              <a:spcBef>
                <a:spcPts val="720"/>
              </a:spcBef>
              <a:spcAft>
                <a:spcPts val="0"/>
              </a:spcAft>
              <a:buNone/>
            </a:pPr>
            <a:endParaRPr sz="2400"/>
          </a:p>
        </p:txBody>
      </p:sp>
      <p:sp>
        <p:nvSpPr>
          <p:cNvPr id="270" name="Google Shape;270;p36"/>
          <p:cNvSpPr txBox="1">
            <a:spLocks noGrp="1"/>
          </p:cNvSpPr>
          <p:nvPr>
            <p:ph type="body" idx="2"/>
          </p:nvPr>
        </p:nvSpPr>
        <p:spPr>
          <a:xfrm>
            <a:off x="161703" y="1091692"/>
            <a:ext cx="8820600" cy="2880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None/>
            </a:pPr>
            <a:r>
              <a:rPr lang="en-US"/>
              <a:t>Planta de Energía Mareomotriz Tidal Lagoon, Reino Unido</a:t>
            </a:r>
            <a:endParaRPr/>
          </a:p>
        </p:txBody>
      </p:sp>
      <p:sp>
        <p:nvSpPr>
          <p:cNvPr id="271" name="Google Shape;271;p36"/>
          <p:cNvSpPr txBox="1">
            <a:spLocks noGrp="1"/>
          </p:cNvSpPr>
          <p:nvPr>
            <p:ph type="body" idx="2"/>
          </p:nvPr>
        </p:nvSpPr>
        <p:spPr>
          <a:xfrm>
            <a:off x="5392500" y="1550350"/>
            <a:ext cx="3589800" cy="27867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None/>
            </a:pPr>
            <a:r>
              <a:rPr lang="en-US" sz="1100">
                <a:solidFill>
                  <a:srgbClr val="FFFFFF"/>
                </a:solidFill>
                <a:latin typeface="Verdana"/>
                <a:ea typeface="Verdana"/>
                <a:cs typeface="Verdana"/>
                <a:sym typeface="Verdana"/>
              </a:rPr>
              <a:t>La planta </a:t>
            </a:r>
            <a:r>
              <a:rPr lang="en-US" sz="1100" b="1">
                <a:solidFill>
                  <a:srgbClr val="FFFFFF"/>
                </a:solidFill>
                <a:latin typeface="Verdana"/>
                <a:ea typeface="Verdana"/>
                <a:cs typeface="Verdana"/>
                <a:sym typeface="Verdana"/>
              </a:rPr>
              <a:t>Tidal Lagoon de 240 MW</a:t>
            </a:r>
            <a:r>
              <a:rPr lang="en-US" sz="1100">
                <a:solidFill>
                  <a:srgbClr val="FFFFFF"/>
                </a:solidFill>
                <a:latin typeface="Verdana"/>
                <a:ea typeface="Verdana"/>
                <a:cs typeface="Verdana"/>
                <a:sym typeface="Verdana"/>
              </a:rPr>
              <a:t> que se construirá en la bahía de Swansea en el </a:t>
            </a:r>
            <a:r>
              <a:rPr lang="en-US" sz="1100" b="1">
                <a:solidFill>
                  <a:srgbClr val="FFFFFF"/>
                </a:solidFill>
                <a:latin typeface="Verdana"/>
                <a:ea typeface="Verdana"/>
                <a:cs typeface="Verdana"/>
                <a:sym typeface="Verdana"/>
              </a:rPr>
              <a:t>Reino Unido</a:t>
            </a:r>
            <a:r>
              <a:rPr lang="en-US" sz="1100">
                <a:solidFill>
                  <a:srgbClr val="FFFFFF"/>
                </a:solidFill>
                <a:latin typeface="Verdana"/>
                <a:ea typeface="Verdana"/>
                <a:cs typeface="Verdana"/>
                <a:sym typeface="Verdana"/>
              </a:rPr>
              <a:t>, es uno de los proyectos de energía mareomotriz más grandes del mundo que igualará en capacidad a </a:t>
            </a:r>
            <a:r>
              <a:rPr lang="en-US" sz="1100" i="1">
                <a:solidFill>
                  <a:srgbClr val="FFFFFF"/>
                </a:solidFill>
                <a:latin typeface="Verdana"/>
                <a:ea typeface="Verdana"/>
                <a:cs typeface="Verdana"/>
                <a:sym typeface="Verdana"/>
              </a:rPr>
              <a:t>La Rance</a:t>
            </a:r>
            <a:r>
              <a:rPr lang="en-US" sz="1100">
                <a:solidFill>
                  <a:srgbClr val="FFFFFF"/>
                </a:solidFill>
                <a:latin typeface="Verdana"/>
                <a:ea typeface="Verdana"/>
                <a:cs typeface="Verdana"/>
                <a:sym typeface="Verdana"/>
              </a:rPr>
              <a:t> cuando quede completado. Con un presupuesto de 850 millones de libras (1.028 millones de euros), la planificación para su construcción fue aprobada en marzo de 2013.</a:t>
            </a:r>
            <a:endParaRPr>
              <a:solidFill>
                <a:srgbClr val="FFFFFF"/>
              </a:solidFill>
            </a:endParaRPr>
          </a:p>
        </p:txBody>
      </p:sp>
      <p:pic>
        <p:nvPicPr>
          <p:cNvPr id="272" name="Google Shape;272;p36"/>
          <p:cNvPicPr preferRelativeResize="0"/>
          <p:nvPr/>
        </p:nvPicPr>
        <p:blipFill>
          <a:blip r:embed="rId3">
            <a:alphaModFix/>
          </a:blip>
          <a:stretch>
            <a:fillRect/>
          </a:stretch>
        </p:blipFill>
        <p:spPr>
          <a:xfrm>
            <a:off x="261850" y="1550342"/>
            <a:ext cx="4878820" cy="345900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7"/>
          <p:cNvSpPr txBox="1">
            <a:spLocks noGrp="1"/>
          </p:cNvSpPr>
          <p:nvPr>
            <p:ph type="body" idx="1"/>
          </p:nvPr>
        </p:nvSpPr>
        <p:spPr>
          <a:xfrm>
            <a:off x="0" y="479151"/>
            <a:ext cx="8820600" cy="441900"/>
          </a:xfrm>
          <a:prstGeom prst="rect">
            <a:avLst/>
          </a:prstGeom>
        </p:spPr>
        <p:txBody>
          <a:bodyPr spcFirstLastPara="1" wrap="square" lIns="91425" tIns="45700" rIns="91425" bIns="45700" anchor="ctr" anchorCtr="0">
            <a:noAutofit/>
          </a:bodyPr>
          <a:lstStyle/>
          <a:p>
            <a:pPr marL="0" lvl="0" indent="0" algn="l" rtl="0">
              <a:spcBef>
                <a:spcPts val="720"/>
              </a:spcBef>
              <a:spcAft>
                <a:spcPts val="0"/>
              </a:spcAft>
              <a:buNone/>
            </a:pPr>
            <a:endParaRPr sz="2400"/>
          </a:p>
        </p:txBody>
      </p:sp>
      <p:sp>
        <p:nvSpPr>
          <p:cNvPr id="279" name="Google Shape;279;p37"/>
          <p:cNvSpPr txBox="1">
            <a:spLocks noGrp="1"/>
          </p:cNvSpPr>
          <p:nvPr>
            <p:ph type="body" idx="2"/>
          </p:nvPr>
        </p:nvSpPr>
        <p:spPr>
          <a:xfrm>
            <a:off x="161703" y="1091692"/>
            <a:ext cx="8820600" cy="2880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None/>
            </a:pPr>
            <a:r>
              <a:rPr lang="en-US"/>
              <a:t>Proyecto de Energía Mareomotriz MeyGen, Escocia</a:t>
            </a:r>
            <a:endParaRPr/>
          </a:p>
        </p:txBody>
      </p:sp>
      <p:sp>
        <p:nvSpPr>
          <p:cNvPr id="280" name="Google Shape;280;p37"/>
          <p:cNvSpPr txBox="1">
            <a:spLocks noGrp="1"/>
          </p:cNvSpPr>
          <p:nvPr>
            <p:ph type="body" idx="2"/>
          </p:nvPr>
        </p:nvSpPr>
        <p:spPr>
          <a:xfrm>
            <a:off x="5392500" y="1550350"/>
            <a:ext cx="3589800" cy="27867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None/>
            </a:pPr>
            <a:r>
              <a:rPr lang="en-US" sz="1100">
                <a:solidFill>
                  <a:srgbClr val="FFFFFF"/>
                </a:solidFill>
                <a:latin typeface="Verdana"/>
                <a:ea typeface="Verdana"/>
                <a:cs typeface="Verdana"/>
                <a:sym typeface="Verdana"/>
              </a:rPr>
              <a:t>El </a:t>
            </a:r>
            <a:r>
              <a:rPr lang="en-US" sz="1100" b="1">
                <a:solidFill>
                  <a:srgbClr val="FFFFFF"/>
                </a:solidFill>
                <a:latin typeface="Verdana"/>
                <a:ea typeface="Verdana"/>
                <a:cs typeface="Verdana"/>
                <a:sym typeface="Verdana"/>
              </a:rPr>
              <a:t>Proyecto de Energía Mareomotriz MeyGen</a:t>
            </a:r>
            <a:r>
              <a:rPr lang="en-US" sz="1100">
                <a:solidFill>
                  <a:srgbClr val="FFFFFF"/>
                </a:solidFill>
                <a:latin typeface="Verdana"/>
                <a:ea typeface="Verdana"/>
                <a:cs typeface="Verdana"/>
                <a:sym typeface="Verdana"/>
              </a:rPr>
              <a:t> situado en el Inner Sound de Pentland Firth en la costa norte de Caithness, </a:t>
            </a:r>
            <a:r>
              <a:rPr lang="en-US" sz="1100" b="1">
                <a:solidFill>
                  <a:srgbClr val="FFFFFF"/>
                </a:solidFill>
                <a:latin typeface="Verdana"/>
                <a:ea typeface="Verdana"/>
                <a:cs typeface="Verdana"/>
                <a:sym typeface="Verdana"/>
              </a:rPr>
              <a:t>Escocia</a:t>
            </a:r>
            <a:r>
              <a:rPr lang="en-US" sz="1100">
                <a:solidFill>
                  <a:srgbClr val="FFFFFF"/>
                </a:solidFill>
                <a:latin typeface="Verdana"/>
                <a:ea typeface="Verdana"/>
                <a:cs typeface="Verdana"/>
                <a:sym typeface="Verdana"/>
              </a:rPr>
              <a:t>, es actualmente el proyecto de energía basado en turbinas mareomotrices más grande del mundo en fase de desarrollo. Los permisos del Gobierno de Escocia para la construcción en alta mar de la primera fase de las instalaciones con </a:t>
            </a:r>
            <a:r>
              <a:rPr lang="en-US" sz="1100" b="1">
                <a:solidFill>
                  <a:srgbClr val="FFFFFF"/>
                </a:solidFill>
                <a:latin typeface="Verdana"/>
                <a:ea typeface="Verdana"/>
                <a:cs typeface="Verdana"/>
                <a:sym typeface="Verdana"/>
              </a:rPr>
              <a:t>una capacidad instalada de 86 MW</a:t>
            </a:r>
            <a:r>
              <a:rPr lang="en-US" sz="1100">
                <a:solidFill>
                  <a:srgbClr val="FFFFFF"/>
                </a:solidFill>
                <a:latin typeface="Verdana"/>
                <a:ea typeface="Verdana"/>
                <a:cs typeface="Verdana"/>
                <a:sym typeface="Verdana"/>
              </a:rPr>
              <a:t>, fueron aprobados a finales de 2013. No obstante y aunque todavía no sea oficial se espera que, si los resultados son satisfactorios, la segunda fase de desarrollo del proyecto permita aumentar la capacidad instalada a un total de 398 MW en 2020.</a:t>
            </a:r>
            <a:endParaRPr>
              <a:solidFill>
                <a:srgbClr val="FFFFFF"/>
              </a:solidFill>
            </a:endParaRPr>
          </a:p>
        </p:txBody>
      </p:sp>
      <p:pic>
        <p:nvPicPr>
          <p:cNvPr id="281" name="Google Shape;281;p37"/>
          <p:cNvPicPr preferRelativeResize="0"/>
          <p:nvPr/>
        </p:nvPicPr>
        <p:blipFill>
          <a:blip r:embed="rId3">
            <a:alphaModFix/>
          </a:blip>
          <a:stretch>
            <a:fillRect/>
          </a:stretch>
        </p:blipFill>
        <p:spPr>
          <a:xfrm>
            <a:off x="152400" y="1532092"/>
            <a:ext cx="5087700" cy="3391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8"/>
          <p:cNvSpPr txBox="1">
            <a:spLocks noGrp="1"/>
          </p:cNvSpPr>
          <p:nvPr>
            <p:ph type="body" idx="1"/>
          </p:nvPr>
        </p:nvSpPr>
        <p:spPr>
          <a:xfrm>
            <a:off x="0" y="479151"/>
            <a:ext cx="8820600" cy="441900"/>
          </a:xfrm>
          <a:prstGeom prst="rect">
            <a:avLst/>
          </a:prstGeom>
        </p:spPr>
        <p:txBody>
          <a:bodyPr spcFirstLastPara="1" wrap="square" lIns="91425" tIns="45700" rIns="91425" bIns="45700" anchor="ctr" anchorCtr="0">
            <a:noAutofit/>
          </a:bodyPr>
          <a:lstStyle/>
          <a:p>
            <a:pPr marL="0" lvl="0" indent="0" algn="l" rtl="0">
              <a:spcBef>
                <a:spcPts val="720"/>
              </a:spcBef>
              <a:spcAft>
                <a:spcPts val="0"/>
              </a:spcAft>
              <a:buNone/>
            </a:pPr>
            <a:endParaRPr sz="2400"/>
          </a:p>
        </p:txBody>
      </p:sp>
      <p:sp>
        <p:nvSpPr>
          <p:cNvPr id="288" name="Google Shape;288;p38"/>
          <p:cNvSpPr txBox="1">
            <a:spLocks noGrp="1"/>
          </p:cNvSpPr>
          <p:nvPr>
            <p:ph type="body" idx="2"/>
          </p:nvPr>
        </p:nvSpPr>
        <p:spPr>
          <a:xfrm>
            <a:off x="161703" y="1091692"/>
            <a:ext cx="8820600" cy="2880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None/>
            </a:pPr>
            <a:r>
              <a:rPr lang="en-US"/>
              <a:t>Planta de Energía Mareomotriz Annapolis Royal, Canadá:</a:t>
            </a:r>
            <a:endParaRPr/>
          </a:p>
        </p:txBody>
      </p:sp>
      <p:sp>
        <p:nvSpPr>
          <p:cNvPr id="289" name="Google Shape;289;p38"/>
          <p:cNvSpPr txBox="1">
            <a:spLocks noGrp="1"/>
          </p:cNvSpPr>
          <p:nvPr>
            <p:ph type="body" idx="2"/>
          </p:nvPr>
        </p:nvSpPr>
        <p:spPr>
          <a:xfrm>
            <a:off x="5392500" y="1550350"/>
            <a:ext cx="3589800" cy="27867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Clr>
                <a:schemeClr val="dk1"/>
              </a:buClr>
              <a:buSzPts val="1100"/>
              <a:buFont typeface="Arial"/>
              <a:buNone/>
            </a:pPr>
            <a:r>
              <a:rPr lang="en-US" sz="1100">
                <a:solidFill>
                  <a:srgbClr val="FFFFFF"/>
                </a:solidFill>
                <a:latin typeface="Verdana"/>
                <a:ea typeface="Verdana"/>
                <a:cs typeface="Verdana"/>
                <a:sym typeface="Verdana"/>
              </a:rPr>
              <a:t>La planta de energía mareomotriz </a:t>
            </a:r>
            <a:r>
              <a:rPr lang="en-US" sz="1100" b="1">
                <a:solidFill>
                  <a:srgbClr val="FFFFFF"/>
                </a:solidFill>
                <a:latin typeface="Verdana"/>
                <a:ea typeface="Verdana"/>
                <a:cs typeface="Verdana"/>
                <a:sym typeface="Verdana"/>
              </a:rPr>
              <a:t>Annapolis Royal </a:t>
            </a:r>
            <a:r>
              <a:rPr lang="en-US" sz="1100">
                <a:solidFill>
                  <a:srgbClr val="FFFFFF"/>
                </a:solidFill>
                <a:latin typeface="Verdana"/>
                <a:ea typeface="Verdana"/>
                <a:cs typeface="Verdana"/>
                <a:sym typeface="Verdana"/>
              </a:rPr>
              <a:t>ubicada en la Cuenca de Annapolis, en la Bahía de Fundy en </a:t>
            </a:r>
            <a:r>
              <a:rPr lang="en-US" sz="1100" b="1">
                <a:solidFill>
                  <a:srgbClr val="FFFFFF"/>
                </a:solidFill>
                <a:latin typeface="Verdana"/>
                <a:ea typeface="Verdana"/>
                <a:cs typeface="Verdana"/>
                <a:sym typeface="Verdana"/>
              </a:rPr>
              <a:t>Canadá</a:t>
            </a:r>
            <a:r>
              <a:rPr lang="en-US" sz="1100">
                <a:solidFill>
                  <a:srgbClr val="FFFFFF"/>
                </a:solidFill>
                <a:latin typeface="Verdana"/>
                <a:ea typeface="Verdana"/>
                <a:cs typeface="Verdana"/>
                <a:sym typeface="Verdana"/>
              </a:rPr>
              <a:t>, cuenta con </a:t>
            </a:r>
            <a:r>
              <a:rPr lang="en-US" sz="1100" b="1">
                <a:solidFill>
                  <a:srgbClr val="FFFFFF"/>
                </a:solidFill>
                <a:latin typeface="Verdana"/>
                <a:ea typeface="Verdana"/>
                <a:cs typeface="Verdana"/>
                <a:sym typeface="Verdana"/>
              </a:rPr>
              <a:t>una capacidad instalada de 20 MW</a:t>
            </a:r>
            <a:r>
              <a:rPr lang="en-US" sz="1100">
                <a:solidFill>
                  <a:srgbClr val="FFFFFF"/>
                </a:solidFill>
                <a:latin typeface="Verdana"/>
                <a:ea typeface="Verdana"/>
                <a:cs typeface="Verdana"/>
                <a:sym typeface="Verdana"/>
              </a:rPr>
              <a:t> posicionándose como la tercera planta de energía mareomotriz más grande del mundo actualmente en servicio, generando 50 GWh de electricidad al año cubriendo las necesidades de energía de unos 4.000 hogares.</a:t>
            </a:r>
            <a:endParaRPr sz="1100">
              <a:solidFill>
                <a:srgbClr val="FFFFFF"/>
              </a:solidFill>
              <a:latin typeface="Verdana"/>
              <a:ea typeface="Verdana"/>
              <a:cs typeface="Verdana"/>
              <a:sym typeface="Verdana"/>
            </a:endParaRPr>
          </a:p>
          <a:p>
            <a:pPr marL="0" lvl="0" indent="0" algn="l" rtl="0">
              <a:spcBef>
                <a:spcPts val="240"/>
              </a:spcBef>
              <a:spcAft>
                <a:spcPts val="0"/>
              </a:spcAft>
              <a:buClr>
                <a:schemeClr val="dk1"/>
              </a:buClr>
              <a:buSzPts val="1100"/>
              <a:buFont typeface="Arial"/>
              <a:buNone/>
            </a:pPr>
            <a:endParaRPr sz="1100">
              <a:solidFill>
                <a:srgbClr val="FFFFFF"/>
              </a:solidFill>
              <a:latin typeface="Verdana"/>
              <a:ea typeface="Verdana"/>
              <a:cs typeface="Verdana"/>
              <a:sym typeface="Verdana"/>
            </a:endParaRPr>
          </a:p>
          <a:p>
            <a:pPr marL="0" lvl="0" indent="0" algn="l" rtl="0">
              <a:spcBef>
                <a:spcPts val="240"/>
              </a:spcBef>
              <a:spcAft>
                <a:spcPts val="0"/>
              </a:spcAft>
              <a:buNone/>
            </a:pPr>
            <a:endParaRPr sz="1100">
              <a:solidFill>
                <a:srgbClr val="FFFFFF"/>
              </a:solidFill>
              <a:latin typeface="Verdana"/>
              <a:ea typeface="Verdana"/>
              <a:cs typeface="Verdana"/>
              <a:sym typeface="Verdana"/>
            </a:endParaRPr>
          </a:p>
        </p:txBody>
      </p:sp>
      <p:pic>
        <p:nvPicPr>
          <p:cNvPr id="290" name="Google Shape;290;p38"/>
          <p:cNvPicPr preferRelativeResize="0"/>
          <p:nvPr/>
        </p:nvPicPr>
        <p:blipFill>
          <a:blip r:embed="rId3">
            <a:alphaModFix/>
          </a:blip>
          <a:stretch>
            <a:fillRect/>
          </a:stretch>
        </p:blipFill>
        <p:spPr>
          <a:xfrm>
            <a:off x="152400" y="1532092"/>
            <a:ext cx="5087700" cy="313741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9"/>
          <p:cNvSpPr txBox="1"/>
          <p:nvPr/>
        </p:nvSpPr>
        <p:spPr>
          <a:xfrm>
            <a:off x="467550" y="339500"/>
            <a:ext cx="2592300" cy="679500"/>
          </a:xfrm>
          <a:prstGeom prst="rect">
            <a:avLst/>
          </a:prstGeom>
          <a:noFill/>
          <a:ln>
            <a:noFill/>
          </a:ln>
        </p:spPr>
        <p:txBody>
          <a:bodyPr spcFirstLastPara="1" wrap="square" lIns="91425" tIns="45700" rIns="91425" bIns="45700" anchor="ctr" anchorCtr="0">
            <a:noAutofit/>
          </a:bodyPr>
          <a:lstStyle/>
          <a:p>
            <a:pPr marL="0" marR="0" lvl="0" indent="0" algn="l" rtl="0">
              <a:lnSpc>
                <a:spcPct val="110000"/>
              </a:lnSpc>
              <a:spcBef>
                <a:spcPts val="0"/>
              </a:spcBef>
              <a:spcAft>
                <a:spcPts val="0"/>
              </a:spcAft>
              <a:buClr>
                <a:srgbClr val="3F3F3F"/>
              </a:buClr>
              <a:buSzPts val="2800"/>
              <a:buFont typeface="Arial"/>
              <a:buNone/>
            </a:pPr>
            <a:r>
              <a:rPr lang="en-US" sz="2800" b="1">
                <a:solidFill>
                  <a:schemeClr val="accent2"/>
                </a:solidFill>
              </a:rPr>
              <a:t>Ventajas</a:t>
            </a:r>
            <a:r>
              <a:rPr lang="en-US" sz="2800" b="1">
                <a:solidFill>
                  <a:schemeClr val="accent2"/>
                </a:solidFill>
                <a:latin typeface="Arial"/>
                <a:ea typeface="Arial"/>
                <a:cs typeface="Arial"/>
                <a:sym typeface="Arial"/>
              </a:rPr>
              <a:t> </a:t>
            </a:r>
            <a:endParaRPr/>
          </a:p>
        </p:txBody>
      </p:sp>
      <p:sp>
        <p:nvSpPr>
          <p:cNvPr id="296" name="Google Shape;296;p39"/>
          <p:cNvSpPr txBox="1"/>
          <p:nvPr/>
        </p:nvSpPr>
        <p:spPr>
          <a:xfrm>
            <a:off x="496119" y="2316816"/>
            <a:ext cx="2556816" cy="83099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1">
              <a:solidFill>
                <a:srgbClr val="3F3F3F"/>
              </a:solidFill>
              <a:latin typeface="Arial"/>
              <a:ea typeface="Arial"/>
              <a:cs typeface="Arial"/>
              <a:sym typeface="Arial"/>
            </a:endParaRPr>
          </a:p>
        </p:txBody>
      </p:sp>
      <p:grpSp>
        <p:nvGrpSpPr>
          <p:cNvPr id="297" name="Google Shape;297;p39"/>
          <p:cNvGrpSpPr/>
          <p:nvPr/>
        </p:nvGrpSpPr>
        <p:grpSpPr>
          <a:xfrm>
            <a:off x="5909556" y="540800"/>
            <a:ext cx="3036896" cy="4371950"/>
            <a:chOff x="183061" y="814661"/>
            <a:chExt cx="4377000" cy="4371950"/>
          </a:xfrm>
        </p:grpSpPr>
        <p:sp>
          <p:nvSpPr>
            <p:cNvPr id="298" name="Google Shape;298;p39"/>
            <p:cNvSpPr txBox="1"/>
            <p:nvPr/>
          </p:nvSpPr>
          <p:spPr>
            <a:xfrm>
              <a:off x="183061" y="1213111"/>
              <a:ext cx="4377000" cy="39735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None/>
              </a:pPr>
              <a:r>
                <a:rPr lang="en-US" sz="1200" b="1">
                  <a:solidFill>
                    <a:srgbClr val="FFFFFF"/>
                  </a:solidFill>
                </a:rPr>
                <a:t>•Impacto visual y estructural sobre el paisaje costero.</a:t>
              </a:r>
              <a:endParaRPr sz="1200" b="1">
                <a:solidFill>
                  <a:srgbClr val="FFFFFF"/>
                </a:solidFill>
              </a:endParaRPr>
            </a:p>
            <a:p>
              <a:pPr marL="0" marR="0" lvl="0" indent="0" algn="l" rtl="0">
                <a:lnSpc>
                  <a:spcPct val="115000"/>
                </a:lnSpc>
                <a:spcBef>
                  <a:spcPts val="0"/>
                </a:spcBef>
                <a:spcAft>
                  <a:spcPts val="0"/>
                </a:spcAft>
                <a:buNone/>
              </a:pPr>
              <a:r>
                <a:rPr lang="en-US" sz="1200" b="1">
                  <a:solidFill>
                    <a:srgbClr val="FFFFFF"/>
                  </a:solidFill>
                </a:rPr>
                <a:t>• Localización puntual: muy pocos lugares a nivel mundial. </a:t>
              </a:r>
              <a:endParaRPr sz="1200" b="1">
                <a:solidFill>
                  <a:srgbClr val="FFFFFF"/>
                </a:solidFill>
              </a:endParaRPr>
            </a:p>
            <a:p>
              <a:pPr marL="0" marR="0" lvl="0" indent="0" algn="l" rtl="0">
                <a:lnSpc>
                  <a:spcPct val="115000"/>
                </a:lnSpc>
                <a:spcBef>
                  <a:spcPts val="0"/>
                </a:spcBef>
                <a:spcAft>
                  <a:spcPts val="0"/>
                </a:spcAft>
                <a:buNone/>
              </a:pPr>
              <a:r>
                <a:rPr lang="en-US" sz="1200" b="1">
                  <a:solidFill>
                    <a:srgbClr val="FFFFFF"/>
                  </a:solidFill>
                </a:rPr>
                <a:t>• Traslado de energía muy costoso, si se encuentra en una zona aislada.</a:t>
              </a:r>
              <a:endParaRPr sz="1200" b="1">
                <a:solidFill>
                  <a:srgbClr val="FFFFFF"/>
                </a:solidFill>
              </a:endParaRPr>
            </a:p>
            <a:p>
              <a:pPr marL="0" marR="0" lvl="0" indent="0" algn="l" rtl="0">
                <a:lnSpc>
                  <a:spcPct val="115000"/>
                </a:lnSpc>
                <a:spcBef>
                  <a:spcPts val="0"/>
                </a:spcBef>
                <a:spcAft>
                  <a:spcPts val="0"/>
                </a:spcAft>
                <a:buNone/>
              </a:pPr>
              <a:r>
                <a:rPr lang="en-US" sz="1200" b="1">
                  <a:solidFill>
                    <a:srgbClr val="FFFFFF"/>
                  </a:solidFill>
                </a:rPr>
                <a:t> • Efecto negativo sobre la flora y la fauna. </a:t>
              </a:r>
              <a:endParaRPr sz="1200" b="1">
                <a:solidFill>
                  <a:srgbClr val="FFFFFF"/>
                </a:solidFill>
              </a:endParaRPr>
            </a:p>
            <a:p>
              <a:pPr marL="0" marR="0" lvl="0" indent="0" algn="l" rtl="0">
                <a:lnSpc>
                  <a:spcPct val="115000"/>
                </a:lnSpc>
                <a:spcBef>
                  <a:spcPts val="0"/>
                </a:spcBef>
                <a:spcAft>
                  <a:spcPts val="0"/>
                </a:spcAft>
                <a:buNone/>
              </a:pPr>
              <a:r>
                <a:rPr lang="en-US" sz="1200" b="1">
                  <a:solidFill>
                    <a:srgbClr val="FFFFFF"/>
                  </a:solidFill>
                </a:rPr>
                <a:t>• Energía limitada. </a:t>
              </a:r>
              <a:endParaRPr sz="1200" b="1">
                <a:solidFill>
                  <a:srgbClr val="FFFFFF"/>
                </a:solidFill>
              </a:endParaRPr>
            </a:p>
            <a:p>
              <a:pPr marL="0" marR="0" lvl="0" indent="0" algn="l" rtl="0">
                <a:lnSpc>
                  <a:spcPct val="115000"/>
                </a:lnSpc>
                <a:spcBef>
                  <a:spcPts val="0"/>
                </a:spcBef>
                <a:spcAft>
                  <a:spcPts val="0"/>
                </a:spcAft>
                <a:buNone/>
              </a:pPr>
              <a:r>
                <a:rPr lang="en-US" sz="1200" b="1">
                  <a:solidFill>
                    <a:srgbClr val="FFFFFF"/>
                  </a:solidFill>
                </a:rPr>
                <a:t>• No trabajan las 24 horas del día: solamente cuando se está llenando o vaciando el vaso. </a:t>
              </a:r>
              <a:endParaRPr sz="1200" b="1">
                <a:solidFill>
                  <a:srgbClr val="FFFFFF"/>
                </a:solidFill>
              </a:endParaRPr>
            </a:p>
            <a:p>
              <a:pPr marL="0" marR="0" lvl="0" indent="0" algn="l" rtl="0">
                <a:lnSpc>
                  <a:spcPct val="115000"/>
                </a:lnSpc>
                <a:spcBef>
                  <a:spcPts val="0"/>
                </a:spcBef>
                <a:spcAft>
                  <a:spcPts val="0"/>
                </a:spcAft>
                <a:buNone/>
              </a:pPr>
              <a:r>
                <a:rPr lang="en-US" sz="1200" b="1">
                  <a:solidFill>
                    <a:srgbClr val="FFFFFF"/>
                  </a:solidFill>
                </a:rPr>
                <a:t>• Es muy costoso el construir un vaso a través de un estuario. </a:t>
              </a:r>
              <a:endParaRPr sz="1200" b="1">
                <a:solidFill>
                  <a:srgbClr val="FFFFFF"/>
                </a:solidFill>
              </a:endParaRPr>
            </a:p>
            <a:p>
              <a:pPr marL="0" marR="0" lvl="0" indent="0" algn="l" rtl="0">
                <a:lnSpc>
                  <a:spcPct val="115000"/>
                </a:lnSpc>
                <a:spcBef>
                  <a:spcPts val="0"/>
                </a:spcBef>
                <a:spcAft>
                  <a:spcPts val="0"/>
                </a:spcAft>
                <a:buNone/>
              </a:pPr>
              <a:r>
                <a:rPr lang="en-US" sz="1200" b="1">
                  <a:solidFill>
                    <a:srgbClr val="FFFFFF"/>
                  </a:solidFill>
                </a:rPr>
                <a:t>• Tiempos de construcción muy prolongados. </a:t>
              </a:r>
              <a:endParaRPr sz="1200" b="1">
                <a:solidFill>
                  <a:srgbClr val="FFFFFF"/>
                </a:solidFill>
              </a:endParaRPr>
            </a:p>
            <a:p>
              <a:pPr marL="0" marR="0" lvl="0" indent="0" algn="l" rtl="0">
                <a:lnSpc>
                  <a:spcPct val="115000"/>
                </a:lnSpc>
                <a:spcBef>
                  <a:spcPts val="0"/>
                </a:spcBef>
                <a:spcAft>
                  <a:spcPts val="0"/>
                </a:spcAft>
                <a:buNone/>
              </a:pPr>
              <a:r>
                <a:rPr lang="en-US" sz="1200" b="1">
                  <a:solidFill>
                    <a:srgbClr val="FFFFFF"/>
                  </a:solidFill>
                </a:rPr>
                <a:t>• Dependiente de la amplitud de mareas.</a:t>
              </a:r>
              <a:endParaRPr sz="1200">
                <a:solidFill>
                  <a:schemeClr val="lt1"/>
                </a:solidFill>
                <a:latin typeface="Arial"/>
                <a:ea typeface="Arial"/>
                <a:cs typeface="Arial"/>
                <a:sym typeface="Arial"/>
              </a:endParaRPr>
            </a:p>
          </p:txBody>
        </p:sp>
        <p:sp>
          <p:nvSpPr>
            <p:cNvPr id="299" name="Google Shape;299;p39"/>
            <p:cNvSpPr txBox="1"/>
            <p:nvPr/>
          </p:nvSpPr>
          <p:spPr>
            <a:xfrm>
              <a:off x="1379227" y="814661"/>
              <a:ext cx="28593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rPr>
                <a:t>Desventajas</a:t>
              </a:r>
              <a:endParaRPr sz="2400" b="1">
                <a:solidFill>
                  <a:schemeClr val="lt1"/>
                </a:solidFill>
                <a:latin typeface="Arial"/>
                <a:ea typeface="Arial"/>
                <a:cs typeface="Arial"/>
                <a:sym typeface="Arial"/>
              </a:endParaRPr>
            </a:p>
          </p:txBody>
        </p:sp>
      </p:grpSp>
      <p:sp>
        <p:nvSpPr>
          <p:cNvPr id="300" name="Google Shape;300;p39"/>
          <p:cNvSpPr txBox="1"/>
          <p:nvPr/>
        </p:nvSpPr>
        <p:spPr>
          <a:xfrm>
            <a:off x="467550" y="1067585"/>
            <a:ext cx="2592300" cy="40212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None/>
            </a:pPr>
            <a:r>
              <a:rPr lang="en-US" sz="1200" b="1">
                <a:solidFill>
                  <a:schemeClr val="accent1"/>
                </a:solidFill>
              </a:rPr>
              <a:t> • Auto renovable.</a:t>
            </a:r>
            <a:endParaRPr sz="1200" b="1">
              <a:solidFill>
                <a:schemeClr val="accent1"/>
              </a:solidFill>
            </a:endParaRPr>
          </a:p>
          <a:p>
            <a:pPr marL="0" marR="0" lvl="0" indent="0" algn="l" rtl="0">
              <a:lnSpc>
                <a:spcPct val="115000"/>
              </a:lnSpc>
              <a:spcBef>
                <a:spcPts val="0"/>
              </a:spcBef>
              <a:spcAft>
                <a:spcPts val="0"/>
              </a:spcAft>
              <a:buNone/>
            </a:pPr>
            <a:r>
              <a:rPr lang="en-US" sz="1200" b="1">
                <a:solidFill>
                  <a:schemeClr val="accent1"/>
                </a:solidFill>
              </a:rPr>
              <a:t> • No contaminante. </a:t>
            </a:r>
            <a:endParaRPr sz="1200" b="1">
              <a:solidFill>
                <a:schemeClr val="accent1"/>
              </a:solidFill>
            </a:endParaRPr>
          </a:p>
          <a:p>
            <a:pPr marL="0" marR="0" lvl="0" indent="0" algn="l" rtl="0">
              <a:lnSpc>
                <a:spcPct val="115000"/>
              </a:lnSpc>
              <a:spcBef>
                <a:spcPts val="0"/>
              </a:spcBef>
              <a:spcAft>
                <a:spcPts val="0"/>
              </a:spcAft>
              <a:buNone/>
            </a:pPr>
            <a:r>
              <a:rPr lang="en-US" sz="1200" b="1">
                <a:solidFill>
                  <a:schemeClr val="accent1"/>
                </a:solidFill>
              </a:rPr>
              <a:t>o No produce gases que incrementan el efecto invernadero. </a:t>
            </a:r>
            <a:endParaRPr sz="1200" b="1">
              <a:solidFill>
                <a:schemeClr val="accent1"/>
              </a:solidFill>
            </a:endParaRPr>
          </a:p>
          <a:p>
            <a:pPr marL="0" marR="0" lvl="0" indent="0" algn="l" rtl="0">
              <a:lnSpc>
                <a:spcPct val="115000"/>
              </a:lnSpc>
              <a:spcBef>
                <a:spcPts val="0"/>
              </a:spcBef>
              <a:spcAft>
                <a:spcPts val="0"/>
              </a:spcAft>
              <a:buNone/>
            </a:pPr>
            <a:r>
              <a:rPr lang="en-US" sz="1200" b="1">
                <a:solidFill>
                  <a:schemeClr val="accent1"/>
                </a:solidFill>
              </a:rPr>
              <a:t>o No produce calentamiento global o lluvia ácida.</a:t>
            </a:r>
            <a:endParaRPr sz="1200" b="1">
              <a:solidFill>
                <a:schemeClr val="accent1"/>
              </a:solidFill>
            </a:endParaRPr>
          </a:p>
          <a:p>
            <a:pPr marL="0" marR="0" lvl="0" indent="0" algn="l" rtl="0">
              <a:lnSpc>
                <a:spcPct val="115000"/>
              </a:lnSpc>
              <a:spcBef>
                <a:spcPts val="0"/>
              </a:spcBef>
              <a:spcAft>
                <a:spcPts val="0"/>
              </a:spcAft>
              <a:buNone/>
            </a:pPr>
            <a:r>
              <a:rPr lang="en-US" sz="1200" b="1">
                <a:solidFill>
                  <a:schemeClr val="accent1"/>
                </a:solidFill>
              </a:rPr>
              <a:t>o No utiliza combustibles.</a:t>
            </a:r>
            <a:endParaRPr sz="1200" b="1">
              <a:solidFill>
                <a:schemeClr val="accent1"/>
              </a:solidFill>
            </a:endParaRPr>
          </a:p>
          <a:p>
            <a:pPr marL="0" marR="0" lvl="0" indent="0" algn="l" rtl="0">
              <a:lnSpc>
                <a:spcPct val="115000"/>
              </a:lnSpc>
              <a:spcBef>
                <a:spcPts val="0"/>
              </a:spcBef>
              <a:spcAft>
                <a:spcPts val="0"/>
              </a:spcAft>
              <a:buNone/>
            </a:pPr>
            <a:r>
              <a:rPr lang="en-US" sz="1200" b="1">
                <a:solidFill>
                  <a:schemeClr val="accent1"/>
                </a:solidFill>
              </a:rPr>
              <a:t> • Silenciosa. </a:t>
            </a:r>
            <a:endParaRPr sz="1200" b="1">
              <a:solidFill>
                <a:schemeClr val="accent1"/>
              </a:solidFill>
            </a:endParaRPr>
          </a:p>
          <a:p>
            <a:pPr marL="0" marR="0" lvl="0" indent="0" algn="l" rtl="0">
              <a:lnSpc>
                <a:spcPct val="115000"/>
              </a:lnSpc>
              <a:spcBef>
                <a:spcPts val="0"/>
              </a:spcBef>
              <a:spcAft>
                <a:spcPts val="0"/>
              </a:spcAft>
              <a:buNone/>
            </a:pPr>
            <a:r>
              <a:rPr lang="en-US" sz="1200" b="1">
                <a:solidFill>
                  <a:schemeClr val="accent1"/>
                </a:solidFill>
              </a:rPr>
              <a:t>• Bajo costo de materia prima y mantenimiento: una vez construida, las mareas son totalmente gratis.</a:t>
            </a:r>
            <a:endParaRPr sz="1200" b="1">
              <a:solidFill>
                <a:schemeClr val="accent1"/>
              </a:solidFill>
            </a:endParaRPr>
          </a:p>
          <a:p>
            <a:pPr marL="0" marR="0" lvl="0" indent="0" algn="l" rtl="0">
              <a:lnSpc>
                <a:spcPct val="115000"/>
              </a:lnSpc>
              <a:spcBef>
                <a:spcPts val="0"/>
              </a:spcBef>
              <a:spcAft>
                <a:spcPts val="0"/>
              </a:spcAft>
              <a:buNone/>
            </a:pPr>
            <a:r>
              <a:rPr lang="en-US" sz="1200" b="1">
                <a:solidFill>
                  <a:schemeClr val="accent1"/>
                </a:solidFill>
              </a:rPr>
              <a:t>• Las mareas son totalmente predecibles. </a:t>
            </a:r>
            <a:endParaRPr sz="1200" b="1">
              <a:solidFill>
                <a:schemeClr val="accent1"/>
              </a:solidFill>
            </a:endParaRPr>
          </a:p>
          <a:p>
            <a:pPr marL="0" marR="0" lvl="0" indent="0" algn="l" rtl="0">
              <a:lnSpc>
                <a:spcPct val="115000"/>
              </a:lnSpc>
              <a:spcBef>
                <a:spcPts val="0"/>
              </a:spcBef>
              <a:spcAft>
                <a:spcPts val="0"/>
              </a:spcAft>
              <a:buNone/>
            </a:pPr>
            <a:r>
              <a:rPr lang="en-US" sz="1200" b="1">
                <a:solidFill>
                  <a:schemeClr val="accent1"/>
                </a:solidFill>
              </a:rPr>
              <a:t>• No concentra población. </a:t>
            </a:r>
            <a:endParaRPr sz="1200" b="1">
              <a:solidFill>
                <a:schemeClr val="accent1"/>
              </a:solidFill>
            </a:endParaRPr>
          </a:p>
          <a:p>
            <a:pPr marL="0" marR="0" lvl="0" indent="0" algn="l" rtl="0">
              <a:lnSpc>
                <a:spcPct val="115000"/>
              </a:lnSpc>
              <a:spcBef>
                <a:spcPts val="0"/>
              </a:spcBef>
              <a:spcAft>
                <a:spcPts val="0"/>
              </a:spcAft>
              <a:buNone/>
            </a:pPr>
            <a:r>
              <a:rPr lang="en-US" sz="1200" b="1">
                <a:solidFill>
                  <a:schemeClr val="accent1"/>
                </a:solidFill>
              </a:rPr>
              <a:t>• Su estructura puede utilizarse como vía de comunicación terrestre. </a:t>
            </a:r>
            <a:endParaRPr sz="1200" b="1">
              <a:solidFill>
                <a:schemeClr val="accent1"/>
              </a:solidFill>
            </a:endParaRPr>
          </a:p>
          <a:p>
            <a:pPr marL="0" marR="0" lvl="0" indent="0" algn="l" rtl="0">
              <a:spcBef>
                <a:spcPts val="0"/>
              </a:spcBef>
              <a:spcAft>
                <a:spcPts val="0"/>
              </a:spcAft>
              <a:buNone/>
            </a:pPr>
            <a:endParaRPr sz="1200" b="1">
              <a:solidFill>
                <a:schemeClr val="accent1"/>
              </a:solidFill>
            </a:endParaRPr>
          </a:p>
        </p:txBody>
      </p:sp>
      <p:sp>
        <p:nvSpPr>
          <p:cNvPr id="301" name="Google Shape;301;p39"/>
          <p:cNvSpPr>
            <a:spLocks noGrp="1"/>
          </p:cNvSpPr>
          <p:nvPr>
            <p:ph type="pic" idx="2"/>
          </p:nvPr>
        </p:nvSpPr>
        <p:spPr>
          <a:xfrm>
            <a:off x="3526032" y="843558"/>
            <a:ext cx="2091935" cy="3298547"/>
          </a:xfrm>
          <a:prstGeom prst="rect">
            <a:avLst/>
          </a:prstGeom>
          <a:solidFill>
            <a:srgbClr val="F2F2F2"/>
          </a:solidFill>
          <a:ln>
            <a:noFill/>
          </a:ln>
        </p:spPr>
        <p:txBody>
          <a:bodyPr spcFirstLastPara="1" wrap="square" lIns="91425" tIns="45700" rIns="91425" bIns="45700" anchor="ctr" anchorCtr="0">
            <a:noAutofit/>
          </a:bodyPr>
          <a:lstStyle/>
          <a:p>
            <a:pPr marL="0" lvl="0" indent="0" algn="ctr" rtl="0">
              <a:spcBef>
                <a:spcPts val="240"/>
              </a:spcBef>
              <a:spcAft>
                <a:spcPts val="0"/>
              </a:spcAft>
              <a:buNone/>
            </a:pPr>
            <a:endParaRPr/>
          </a:p>
        </p:txBody>
      </p:sp>
      <p:pic>
        <p:nvPicPr>
          <p:cNvPr id="302" name="Google Shape;302;p39"/>
          <p:cNvPicPr preferRelativeResize="0"/>
          <p:nvPr/>
        </p:nvPicPr>
        <p:blipFill>
          <a:blip r:embed="rId3">
            <a:alphaModFix/>
          </a:blip>
          <a:stretch>
            <a:fillRect/>
          </a:stretch>
        </p:blipFill>
        <p:spPr>
          <a:xfrm rot="-5400000">
            <a:off x="3097588" y="1523838"/>
            <a:ext cx="2948825" cy="1751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40"/>
          <p:cNvSpPr txBox="1">
            <a:spLocks noGrp="1"/>
          </p:cNvSpPr>
          <p:nvPr>
            <p:ph type="body" idx="1"/>
          </p:nvPr>
        </p:nvSpPr>
        <p:spPr>
          <a:xfrm>
            <a:off x="0" y="181632"/>
            <a:ext cx="9144000" cy="57606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lt1"/>
              </a:buClr>
              <a:buSzPts val="3600"/>
              <a:buNone/>
            </a:pPr>
            <a:r>
              <a:rPr lang="en-US"/>
              <a:t>Costos</a:t>
            </a:r>
            <a:endParaRPr/>
          </a:p>
        </p:txBody>
      </p:sp>
      <p:sp>
        <p:nvSpPr>
          <p:cNvPr id="308" name="Google Shape;308;p40"/>
          <p:cNvSpPr>
            <a:spLocks noGrp="1"/>
          </p:cNvSpPr>
          <p:nvPr>
            <p:ph type="pic" idx="3"/>
          </p:nvPr>
        </p:nvSpPr>
        <p:spPr>
          <a:xfrm>
            <a:off x="771161" y="1446782"/>
            <a:ext cx="3325200" cy="2323800"/>
          </a:xfrm>
          <a:prstGeom prst="rect">
            <a:avLst/>
          </a:prstGeom>
          <a:solidFill>
            <a:srgbClr val="F2F2F2"/>
          </a:solidFill>
          <a:ln>
            <a:noFill/>
          </a:ln>
        </p:spPr>
        <p:txBody>
          <a:bodyPr spcFirstLastPara="1" wrap="square" lIns="91425" tIns="45700" rIns="91425" bIns="45700" anchor="ctr" anchorCtr="0">
            <a:noAutofit/>
          </a:bodyPr>
          <a:lstStyle/>
          <a:p>
            <a:pPr marL="0" lvl="0" indent="0" algn="ctr" rtl="0">
              <a:spcBef>
                <a:spcPts val="280"/>
              </a:spcBef>
              <a:spcAft>
                <a:spcPts val="0"/>
              </a:spcAft>
              <a:buNone/>
            </a:pPr>
            <a:endParaRPr/>
          </a:p>
        </p:txBody>
      </p:sp>
      <p:pic>
        <p:nvPicPr>
          <p:cNvPr id="309" name="Google Shape;309;p40"/>
          <p:cNvPicPr preferRelativeResize="0"/>
          <p:nvPr/>
        </p:nvPicPr>
        <p:blipFill>
          <a:blip r:embed="rId3">
            <a:alphaModFix/>
          </a:blip>
          <a:stretch>
            <a:fillRect/>
          </a:stretch>
        </p:blipFill>
        <p:spPr>
          <a:xfrm>
            <a:off x="4432175" y="1163225"/>
            <a:ext cx="4541175" cy="3320925"/>
          </a:xfrm>
          <a:prstGeom prst="rect">
            <a:avLst/>
          </a:prstGeom>
          <a:noFill/>
          <a:ln>
            <a:noFill/>
          </a:ln>
        </p:spPr>
      </p:pic>
      <p:pic>
        <p:nvPicPr>
          <p:cNvPr id="310" name="Google Shape;310;p40"/>
          <p:cNvPicPr preferRelativeResize="0"/>
          <p:nvPr/>
        </p:nvPicPr>
        <p:blipFill>
          <a:blip r:embed="rId4">
            <a:alphaModFix/>
          </a:blip>
          <a:stretch>
            <a:fillRect/>
          </a:stretch>
        </p:blipFill>
        <p:spPr>
          <a:xfrm>
            <a:off x="771150" y="1446775"/>
            <a:ext cx="3325200" cy="23238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57A7BD"/>
        </a:solidFill>
        <a:effectLst/>
      </p:bgPr>
    </p:bg>
    <p:spTree>
      <p:nvGrpSpPr>
        <p:cNvPr id="1" name="Shape 314"/>
        <p:cNvGrpSpPr/>
        <p:nvPr/>
      </p:nvGrpSpPr>
      <p:grpSpPr>
        <a:xfrm>
          <a:off x="0" y="0"/>
          <a:ext cx="0" cy="0"/>
          <a:chOff x="0" y="0"/>
          <a:chExt cx="0" cy="0"/>
        </a:xfrm>
      </p:grpSpPr>
      <p:sp>
        <p:nvSpPr>
          <p:cNvPr id="315" name="Google Shape;315;p41"/>
          <p:cNvSpPr txBox="1">
            <a:spLocks noGrp="1"/>
          </p:cNvSpPr>
          <p:nvPr>
            <p:ph type="body" idx="1"/>
          </p:nvPr>
        </p:nvSpPr>
        <p:spPr>
          <a:xfrm>
            <a:off x="0" y="3775634"/>
            <a:ext cx="9144000" cy="576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lt1"/>
              </a:buClr>
              <a:buSzPts val="3600"/>
              <a:buNone/>
            </a:pPr>
            <a:r>
              <a:rPr lang="en-US"/>
              <a:t>¡Gracias por su atención!</a:t>
            </a:r>
            <a:endParaRPr>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2"/>
          <p:cNvSpPr txBox="1">
            <a:spLocks noGrp="1"/>
          </p:cNvSpPr>
          <p:nvPr>
            <p:ph type="body" idx="1"/>
          </p:nvPr>
        </p:nvSpPr>
        <p:spPr>
          <a:xfrm>
            <a:off x="1619672" y="123478"/>
            <a:ext cx="7524300" cy="576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3600"/>
              <a:buNone/>
            </a:pPr>
            <a:r>
              <a:rPr lang="en-US"/>
              <a:t>Bibliografía</a:t>
            </a:r>
            <a:endParaRPr/>
          </a:p>
        </p:txBody>
      </p:sp>
      <p:grpSp>
        <p:nvGrpSpPr>
          <p:cNvPr id="321" name="Google Shape;321;p42"/>
          <p:cNvGrpSpPr/>
          <p:nvPr/>
        </p:nvGrpSpPr>
        <p:grpSpPr>
          <a:xfrm>
            <a:off x="1331648" y="1033690"/>
            <a:ext cx="1924823" cy="2069552"/>
            <a:chOff x="1331648" y="1033690"/>
            <a:chExt cx="1924823" cy="2069552"/>
          </a:xfrm>
        </p:grpSpPr>
        <p:sp>
          <p:nvSpPr>
            <p:cNvPr id="322" name="Google Shape;322;p42"/>
            <p:cNvSpPr/>
            <p:nvPr/>
          </p:nvSpPr>
          <p:spPr>
            <a:xfrm rot="2573532">
              <a:off x="1070009" y="1778865"/>
              <a:ext cx="2232079" cy="108050"/>
            </a:xfrm>
            <a:prstGeom prst="roundRect">
              <a:avLst>
                <a:gd name="adj" fmla="val 50000"/>
              </a:avLst>
            </a:prstGeom>
            <a:solidFill>
              <a:schemeClr val="lt1">
                <a:alpha val="2588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23" name="Google Shape;323;p42"/>
            <p:cNvSpPr/>
            <p:nvPr/>
          </p:nvSpPr>
          <p:spPr>
            <a:xfrm rot="2573532">
              <a:off x="1286032" y="2250017"/>
              <a:ext cx="2232079" cy="108050"/>
            </a:xfrm>
            <a:prstGeom prst="roundRect">
              <a:avLst>
                <a:gd name="adj" fmla="val 50000"/>
              </a:avLst>
            </a:prstGeom>
            <a:solidFill>
              <a:schemeClr val="lt1">
                <a:alpha val="2588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324" name="Google Shape;324;p42"/>
          <p:cNvSpPr/>
          <p:nvPr/>
        </p:nvSpPr>
        <p:spPr>
          <a:xfrm rot="2535843">
            <a:off x="7981264" y="4554766"/>
            <a:ext cx="1313886" cy="276815"/>
          </a:xfrm>
          <a:custGeom>
            <a:avLst/>
            <a:gdLst/>
            <a:ahLst/>
            <a:cxnLst/>
            <a:rect l="l" t="t" r="r" b="b"/>
            <a:pathLst>
              <a:path w="1313980" h="276835" extrusionOk="0">
                <a:moveTo>
                  <a:pt x="282631" y="184641"/>
                </a:moveTo>
                <a:cubicBezTo>
                  <a:pt x="292404" y="174868"/>
                  <a:pt x="305907" y="168823"/>
                  <a:pt x="320820" y="168822"/>
                </a:cubicBezTo>
                <a:lnTo>
                  <a:pt x="1281494" y="168822"/>
                </a:lnTo>
                <a:lnTo>
                  <a:pt x="1162861" y="276834"/>
                </a:lnTo>
                <a:lnTo>
                  <a:pt x="320820" y="276835"/>
                </a:lnTo>
                <a:cubicBezTo>
                  <a:pt x="290992" y="276835"/>
                  <a:pt x="266814" y="252656"/>
                  <a:pt x="266814" y="222829"/>
                </a:cubicBezTo>
                <a:cubicBezTo>
                  <a:pt x="266814" y="207915"/>
                  <a:pt x="272859" y="194413"/>
                  <a:pt x="282631" y="184641"/>
                </a:cubicBezTo>
                <a:close/>
                <a:moveTo>
                  <a:pt x="15817" y="15819"/>
                </a:moveTo>
                <a:cubicBezTo>
                  <a:pt x="25590" y="6046"/>
                  <a:pt x="39091" y="1"/>
                  <a:pt x="54005" y="1"/>
                </a:cubicBezTo>
                <a:lnTo>
                  <a:pt x="1215638" y="0"/>
                </a:lnTo>
                <a:lnTo>
                  <a:pt x="1313980" y="108013"/>
                </a:lnTo>
                <a:lnTo>
                  <a:pt x="54005" y="108013"/>
                </a:lnTo>
                <a:cubicBezTo>
                  <a:pt x="24178" y="108013"/>
                  <a:pt x="0" y="83834"/>
                  <a:pt x="0" y="54007"/>
                </a:cubicBezTo>
                <a:cubicBezTo>
                  <a:pt x="0" y="39093"/>
                  <a:pt x="6044" y="25592"/>
                  <a:pt x="15817" y="15819"/>
                </a:cubicBezTo>
                <a:close/>
              </a:path>
            </a:pathLst>
          </a:custGeom>
          <a:solidFill>
            <a:schemeClr val="lt1">
              <a:alpha val="2078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25" name="Google Shape;325;p42"/>
          <p:cNvSpPr txBox="1"/>
          <p:nvPr/>
        </p:nvSpPr>
        <p:spPr>
          <a:xfrm>
            <a:off x="2319137" y="878848"/>
            <a:ext cx="5832600" cy="2493000"/>
          </a:xfrm>
          <a:prstGeom prst="rect">
            <a:avLst/>
          </a:prstGeom>
          <a:solidFill>
            <a:srgbClr val="69B6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lt1"/>
              </a:solidFill>
              <a:latin typeface="Arial"/>
              <a:ea typeface="Arial"/>
              <a:cs typeface="Arial"/>
              <a:sym typeface="Arial"/>
            </a:endParaRPr>
          </a:p>
          <a:p>
            <a:pPr marL="457200" marR="0" lvl="0" indent="-317500" algn="l" rtl="0">
              <a:spcBef>
                <a:spcPts val="0"/>
              </a:spcBef>
              <a:spcAft>
                <a:spcPts val="0"/>
              </a:spcAft>
              <a:buSzPts val="1400"/>
              <a:buChar char="●"/>
            </a:pPr>
            <a:r>
              <a:rPr lang="en-US">
                <a:solidFill>
                  <a:schemeClr val="lt1"/>
                </a:solidFill>
              </a:rPr>
              <a:t>European Union. (2016). </a:t>
            </a:r>
            <a:r>
              <a:rPr lang="en-US" i="1">
                <a:solidFill>
                  <a:schemeClr val="lt1"/>
                </a:solidFill>
              </a:rPr>
              <a:t>Ocean Energy</a:t>
            </a:r>
            <a:r>
              <a:rPr lang="en-US">
                <a:solidFill>
                  <a:schemeClr val="lt1"/>
                </a:solidFill>
              </a:rPr>
              <a:t>. 02/11/2018, de European Union. Sitio web: </a:t>
            </a:r>
            <a:r>
              <a:rPr lang="en-US" u="sng">
                <a:solidFill>
                  <a:schemeClr val="hlink"/>
                </a:solidFill>
                <a:hlinkClick r:id="rId3"/>
              </a:rPr>
              <a:t>https://ec.europa.eu/maritimeaffairs/policy/ocean_energy_en</a:t>
            </a:r>
            <a:endParaRPr>
              <a:solidFill>
                <a:schemeClr val="lt1"/>
              </a:solidFill>
            </a:endParaRPr>
          </a:p>
          <a:p>
            <a:pPr marL="457200" marR="0" lvl="0" indent="-317500" algn="l" rtl="0">
              <a:spcBef>
                <a:spcPts val="0"/>
              </a:spcBef>
              <a:spcAft>
                <a:spcPts val="0"/>
              </a:spcAft>
              <a:buClr>
                <a:schemeClr val="lt1"/>
              </a:buClr>
              <a:buSzPts val="1400"/>
              <a:buChar char="●"/>
            </a:pPr>
            <a:r>
              <a:rPr lang="en-US">
                <a:solidFill>
                  <a:schemeClr val="lt1"/>
                </a:solidFill>
              </a:rPr>
              <a:t>Paolo Sirtoli. (2005). </a:t>
            </a:r>
            <a:r>
              <a:rPr lang="en-US" i="1">
                <a:solidFill>
                  <a:schemeClr val="lt1"/>
                </a:solidFill>
              </a:rPr>
              <a:t>Tides and centrifugal force</a:t>
            </a:r>
            <a:r>
              <a:rPr lang="en-US">
                <a:solidFill>
                  <a:schemeClr val="lt1"/>
                </a:solidFill>
              </a:rPr>
              <a:t>. 02/11/2018, de Vilattea Sitio web: </a:t>
            </a:r>
            <a:r>
              <a:rPr lang="en-US" u="sng">
                <a:solidFill>
                  <a:schemeClr val="hlink"/>
                </a:solidFill>
                <a:hlinkClick r:id="rId4"/>
              </a:rPr>
              <a:t>http://www.vialattea.net/maree/eng/index.htm</a:t>
            </a:r>
            <a:endParaRPr>
              <a:solidFill>
                <a:schemeClr val="lt1"/>
              </a:solidFill>
            </a:endParaRPr>
          </a:p>
          <a:p>
            <a:pPr marL="457200" marR="0" lvl="0" indent="-317500" algn="l" rtl="0">
              <a:spcBef>
                <a:spcPts val="0"/>
              </a:spcBef>
              <a:spcAft>
                <a:spcPts val="0"/>
              </a:spcAft>
              <a:buClr>
                <a:schemeClr val="lt1"/>
              </a:buClr>
              <a:buSzPts val="1400"/>
              <a:buChar char="●"/>
            </a:pPr>
            <a:r>
              <a:rPr lang="en-US">
                <a:solidFill>
                  <a:schemeClr val="lt1"/>
                </a:solidFill>
              </a:rPr>
              <a:t>H E R N Á N D E Z M O T E S A Ú L. (2005). Análisis y Aprovechamiento de la Energía Mareomotriz para la Generación Eléctrica en México. 05 DE nOVIEMBRE DEL 2018, de UNAM Sitio web: http://www.ptolomeo.unam.mx:8080/jspui/bitstream/132.248.52.100/14384/1/Tesis_Completa.pdf</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5"/>
          <p:cNvSpPr txBox="1">
            <a:spLocks noGrp="1"/>
          </p:cNvSpPr>
          <p:nvPr>
            <p:ph type="body" idx="1"/>
          </p:nvPr>
        </p:nvSpPr>
        <p:spPr>
          <a:xfrm>
            <a:off x="3392288" y="2283718"/>
            <a:ext cx="2359424" cy="576063"/>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accent1"/>
              </a:buClr>
              <a:buSzPts val="3600"/>
              <a:buNone/>
            </a:pPr>
            <a:r>
              <a:rPr lang="en-US"/>
              <a:t>¿Qué 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69B6CC"/>
        </a:solidFill>
        <a:effectLst/>
      </p:bgPr>
    </p:bg>
    <p:spTree>
      <p:nvGrpSpPr>
        <p:cNvPr id="1" name="Shape 129"/>
        <p:cNvGrpSpPr/>
        <p:nvPr/>
      </p:nvGrpSpPr>
      <p:grpSpPr>
        <a:xfrm>
          <a:off x="0" y="0"/>
          <a:ext cx="0" cy="0"/>
          <a:chOff x="0" y="0"/>
          <a:chExt cx="0" cy="0"/>
        </a:xfrm>
      </p:grpSpPr>
      <p:sp>
        <p:nvSpPr>
          <p:cNvPr id="130" name="Google Shape;130;p26"/>
          <p:cNvSpPr txBox="1">
            <a:spLocks noGrp="1"/>
          </p:cNvSpPr>
          <p:nvPr>
            <p:ph type="body" idx="1"/>
          </p:nvPr>
        </p:nvSpPr>
        <p:spPr>
          <a:xfrm>
            <a:off x="3573125" y="977092"/>
            <a:ext cx="5436000" cy="31893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3600"/>
              <a:buNone/>
            </a:pPr>
            <a:r>
              <a:rPr lang="en-US"/>
              <a:t>Energías renovables, que usan la marea, el oleaje, la salinidad y la temperatura del mar para generar energía eléctrica</a:t>
            </a:r>
            <a:endParaRPr>
              <a:solidFill>
                <a:schemeClr val="lt1"/>
              </a:solidFill>
            </a:endParaRPr>
          </a:p>
        </p:txBody>
      </p:sp>
      <p:pic>
        <p:nvPicPr>
          <p:cNvPr id="131" name="Google Shape;131;p26"/>
          <p:cNvPicPr preferRelativeResize="0"/>
          <p:nvPr/>
        </p:nvPicPr>
        <p:blipFill rotWithShape="1">
          <a:blip r:embed="rId3">
            <a:alphaModFix/>
          </a:blip>
          <a:srcRect l="28193" t="27242" r="25932" b="18306"/>
          <a:stretch/>
        </p:blipFill>
        <p:spPr>
          <a:xfrm>
            <a:off x="1740700" y="1905025"/>
            <a:ext cx="1269024" cy="15063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7"/>
          <p:cNvSpPr txBox="1"/>
          <p:nvPr/>
        </p:nvSpPr>
        <p:spPr>
          <a:xfrm>
            <a:off x="2051720" y="267494"/>
            <a:ext cx="7092280" cy="576064"/>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3600"/>
              <a:buFont typeface="Arial"/>
              <a:buNone/>
            </a:pPr>
            <a:r>
              <a:rPr lang="en-US" sz="3600">
                <a:solidFill>
                  <a:schemeClr val="lt1"/>
                </a:solidFill>
              </a:rPr>
              <a:t>Factores involucrados</a:t>
            </a:r>
            <a:endParaRPr/>
          </a:p>
        </p:txBody>
      </p:sp>
      <p:grpSp>
        <p:nvGrpSpPr>
          <p:cNvPr id="137" name="Google Shape;137;p27"/>
          <p:cNvGrpSpPr/>
          <p:nvPr/>
        </p:nvGrpSpPr>
        <p:grpSpPr>
          <a:xfrm>
            <a:off x="2901625" y="1524625"/>
            <a:ext cx="5550861" cy="687438"/>
            <a:chOff x="3017857" y="4363114"/>
            <a:chExt cx="1879800" cy="687438"/>
          </a:xfrm>
        </p:grpSpPr>
        <p:sp>
          <p:nvSpPr>
            <p:cNvPr id="138" name="Google Shape;138;p27"/>
            <p:cNvSpPr txBox="1"/>
            <p:nvPr/>
          </p:nvSpPr>
          <p:spPr>
            <a:xfrm>
              <a:off x="3017859" y="4588888"/>
              <a:ext cx="1866815"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lt1"/>
                  </a:solidFill>
                </a:rPr>
                <a:t>Es el cambio periódico del nivel del mar producido principalmente por las fuerzas de atracción gravitatoria que ejercen el Sol y la Luna sobre la Tierra</a:t>
              </a:r>
              <a:endParaRPr sz="1600"/>
            </a:p>
          </p:txBody>
        </p:sp>
        <p:sp>
          <p:nvSpPr>
            <p:cNvPr id="139" name="Google Shape;139;p27"/>
            <p:cNvSpPr txBox="1"/>
            <p:nvPr/>
          </p:nvSpPr>
          <p:spPr>
            <a:xfrm>
              <a:off x="3017857" y="4363114"/>
              <a:ext cx="18798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chemeClr val="lt1"/>
                  </a:solidFill>
                </a:rPr>
                <a:t>Marea</a:t>
              </a:r>
              <a:endParaRPr sz="1600" b="1">
                <a:solidFill>
                  <a:schemeClr val="lt1"/>
                </a:solidFill>
                <a:latin typeface="Arial"/>
                <a:ea typeface="Arial"/>
                <a:cs typeface="Arial"/>
                <a:sym typeface="Arial"/>
              </a:endParaRPr>
            </a:p>
          </p:txBody>
        </p:sp>
      </p:grpSp>
      <p:grpSp>
        <p:nvGrpSpPr>
          <p:cNvPr id="140" name="Google Shape;140;p27"/>
          <p:cNvGrpSpPr/>
          <p:nvPr/>
        </p:nvGrpSpPr>
        <p:grpSpPr>
          <a:xfrm>
            <a:off x="2912766" y="2599426"/>
            <a:ext cx="5652798" cy="687447"/>
            <a:chOff x="3017859" y="4363106"/>
            <a:chExt cx="1875887" cy="687447"/>
          </a:xfrm>
        </p:grpSpPr>
        <p:sp>
          <p:nvSpPr>
            <p:cNvPr id="141" name="Google Shape;141;p27"/>
            <p:cNvSpPr txBox="1"/>
            <p:nvPr/>
          </p:nvSpPr>
          <p:spPr>
            <a:xfrm>
              <a:off x="3017859" y="4588888"/>
              <a:ext cx="1866815"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lt1"/>
                  </a:solidFill>
                </a:rPr>
                <a:t>Sucesión de olas, con un tiempo, periodo y altura parecido entre sí. Es creado por la fricción del viento y la marea, puede ser alterado por movimientos de la corteza terrestre.</a:t>
              </a:r>
              <a:endParaRPr sz="1600"/>
            </a:p>
          </p:txBody>
        </p:sp>
        <p:sp>
          <p:nvSpPr>
            <p:cNvPr id="142" name="Google Shape;142;p27"/>
            <p:cNvSpPr txBox="1"/>
            <p:nvPr/>
          </p:nvSpPr>
          <p:spPr>
            <a:xfrm>
              <a:off x="3017859" y="4363106"/>
              <a:ext cx="1875887"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chemeClr val="lt1"/>
                  </a:solidFill>
                </a:rPr>
                <a:t>Oleaje</a:t>
              </a:r>
              <a:endParaRPr sz="1600" b="1">
                <a:solidFill>
                  <a:schemeClr val="lt1"/>
                </a:solidFill>
                <a:latin typeface="Arial"/>
                <a:ea typeface="Arial"/>
                <a:cs typeface="Arial"/>
                <a:sym typeface="Arial"/>
              </a:endParaRPr>
            </a:p>
          </p:txBody>
        </p:sp>
      </p:grpSp>
      <p:grpSp>
        <p:nvGrpSpPr>
          <p:cNvPr id="143" name="Google Shape;143;p27"/>
          <p:cNvGrpSpPr/>
          <p:nvPr/>
        </p:nvGrpSpPr>
        <p:grpSpPr>
          <a:xfrm>
            <a:off x="2744805" y="3813484"/>
            <a:ext cx="5542792" cy="738582"/>
            <a:chOff x="2929431" y="4978381"/>
            <a:chExt cx="1924180" cy="738582"/>
          </a:xfrm>
        </p:grpSpPr>
        <p:sp>
          <p:nvSpPr>
            <p:cNvPr id="144" name="Google Shape;144;p27"/>
            <p:cNvSpPr txBox="1"/>
            <p:nvPr/>
          </p:nvSpPr>
          <p:spPr>
            <a:xfrm>
              <a:off x="2986711" y="5255263"/>
              <a:ext cx="18669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lt1"/>
                  </a:solidFill>
                </a:rPr>
                <a:t>Salinidad (Niveles de sal en el aguas) y Temperatura. </a:t>
              </a:r>
              <a:r>
                <a:rPr lang="en-US" sz="1600">
                  <a:solidFill>
                    <a:schemeClr val="lt1"/>
                  </a:solidFill>
                  <a:latin typeface="Arial"/>
                  <a:ea typeface="Arial"/>
                  <a:cs typeface="Arial"/>
                  <a:sym typeface="Arial"/>
                </a:rPr>
                <a:t> </a:t>
              </a:r>
              <a:endParaRPr sz="1600"/>
            </a:p>
          </p:txBody>
        </p:sp>
        <p:sp>
          <p:nvSpPr>
            <p:cNvPr id="145" name="Google Shape;145;p27"/>
            <p:cNvSpPr txBox="1"/>
            <p:nvPr/>
          </p:nvSpPr>
          <p:spPr>
            <a:xfrm>
              <a:off x="2929431" y="4978381"/>
              <a:ext cx="18720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chemeClr val="lt1"/>
                  </a:solidFill>
                </a:rPr>
                <a:t>Factores secundarios.</a:t>
              </a:r>
              <a:endParaRPr sz="1600" b="1">
                <a:solidFill>
                  <a:schemeClr val="lt1"/>
                </a:solidFill>
                <a:latin typeface="Arial"/>
                <a:ea typeface="Arial"/>
                <a:cs typeface="Arial"/>
                <a:sym typeface="Arial"/>
              </a:endParaRPr>
            </a:p>
          </p:txBody>
        </p:sp>
      </p:grpSp>
      <p:sp>
        <p:nvSpPr>
          <p:cNvPr id="146" name="Google Shape;146;p27"/>
          <p:cNvSpPr/>
          <p:nvPr/>
        </p:nvSpPr>
        <p:spPr>
          <a:xfrm>
            <a:off x="1807179" y="2343219"/>
            <a:ext cx="331579" cy="254696"/>
          </a:xfrm>
          <a:custGeom>
            <a:avLst/>
            <a:gdLst/>
            <a:ahLst/>
            <a:cxnLst/>
            <a:rect l="l" t="t" r="r" b="b"/>
            <a:pathLst>
              <a:path w="3186824" h="2447912" extrusionOk="0">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147" name="Google Shape;147;p27"/>
          <p:cNvPicPr preferRelativeResize="0"/>
          <p:nvPr/>
        </p:nvPicPr>
        <p:blipFill>
          <a:blip r:embed="rId3">
            <a:alphaModFix/>
          </a:blip>
          <a:stretch>
            <a:fillRect/>
          </a:stretch>
        </p:blipFill>
        <p:spPr>
          <a:xfrm>
            <a:off x="615200" y="1194777"/>
            <a:ext cx="2025050" cy="1317875"/>
          </a:xfrm>
          <a:prstGeom prst="rect">
            <a:avLst/>
          </a:prstGeom>
          <a:noFill/>
          <a:ln w="28575" cap="flat" cmpd="sng">
            <a:solidFill>
              <a:srgbClr val="EFEFEF"/>
            </a:solidFill>
            <a:prstDash val="solid"/>
            <a:round/>
            <a:headEnd type="none" w="sm" len="sm"/>
            <a:tailEnd type="none" w="sm" len="sm"/>
          </a:ln>
        </p:spPr>
      </p:pic>
      <p:pic>
        <p:nvPicPr>
          <p:cNvPr id="148" name="Google Shape;148;p27"/>
          <p:cNvPicPr preferRelativeResize="0"/>
          <p:nvPr/>
        </p:nvPicPr>
        <p:blipFill>
          <a:blip r:embed="rId4">
            <a:alphaModFix/>
          </a:blip>
          <a:stretch>
            <a:fillRect/>
          </a:stretch>
        </p:blipFill>
        <p:spPr>
          <a:xfrm>
            <a:off x="615200" y="3033299"/>
            <a:ext cx="2025052" cy="1518777"/>
          </a:xfrm>
          <a:prstGeom prst="rect">
            <a:avLst/>
          </a:prstGeom>
          <a:noFill/>
          <a:ln w="38100" cap="flat" cmpd="sng">
            <a:solidFill>
              <a:srgbClr val="EFEFEF"/>
            </a:solidFill>
            <a:prstDash val="solid"/>
            <a:round/>
            <a:headEnd type="none" w="sm" len="sm"/>
            <a:tailEnd type="none" w="sm" len="sm"/>
          </a:ln>
        </p:spPr>
      </p:pic>
      <p:sp>
        <p:nvSpPr>
          <p:cNvPr id="149" name="Google Shape;149;p27"/>
          <p:cNvSpPr txBox="1"/>
          <p:nvPr/>
        </p:nvSpPr>
        <p:spPr>
          <a:xfrm>
            <a:off x="2744793" y="1194784"/>
            <a:ext cx="5392500" cy="276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600" b="1">
                <a:solidFill>
                  <a:schemeClr val="lt1"/>
                </a:solidFill>
              </a:rPr>
              <a:t>Principales Factores: </a:t>
            </a:r>
            <a:endParaRPr sz="1600" b="1">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a:spLocks noGrp="1"/>
          </p:cNvSpPr>
          <p:nvPr>
            <p:ph type="pic" idx="2"/>
          </p:nvPr>
        </p:nvSpPr>
        <p:spPr>
          <a:xfrm>
            <a:off x="2843808" y="0"/>
            <a:ext cx="6300300" cy="5143500"/>
          </a:xfrm>
          <a:prstGeom prst="rect">
            <a:avLst/>
          </a:prstGeom>
          <a:solidFill>
            <a:srgbClr val="F2F2F2"/>
          </a:solidFill>
          <a:ln>
            <a:noFill/>
          </a:ln>
        </p:spPr>
        <p:txBody>
          <a:bodyPr spcFirstLastPara="1" wrap="square" lIns="91425" tIns="45700" rIns="91425" bIns="45700" anchor="ctr" anchorCtr="0">
            <a:noAutofit/>
          </a:bodyPr>
          <a:lstStyle/>
          <a:p>
            <a:pPr marL="0" lvl="0" indent="0" algn="ctr" rtl="0">
              <a:spcBef>
                <a:spcPts val="240"/>
              </a:spcBef>
              <a:spcAft>
                <a:spcPts val="0"/>
              </a:spcAft>
              <a:buNone/>
            </a:pPr>
            <a:r>
              <a:rPr lang="en-US"/>
              <a:t> </a:t>
            </a:r>
            <a:endParaRPr/>
          </a:p>
        </p:txBody>
      </p:sp>
      <p:sp>
        <p:nvSpPr>
          <p:cNvPr id="155" name="Google Shape;155;p28"/>
          <p:cNvSpPr/>
          <p:nvPr/>
        </p:nvSpPr>
        <p:spPr>
          <a:xfrm>
            <a:off x="2841072" y="0"/>
            <a:ext cx="2843808" cy="5143500"/>
          </a:xfrm>
          <a:prstGeom prst="rect">
            <a:avLst/>
          </a:prstGeom>
          <a:solidFill>
            <a:schemeClr val="accent2">
              <a:alpha val="6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6" name="Google Shape;156;p28"/>
          <p:cNvSpPr txBox="1"/>
          <p:nvPr/>
        </p:nvSpPr>
        <p:spPr>
          <a:xfrm>
            <a:off x="323528" y="166060"/>
            <a:ext cx="2232300" cy="1260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3600"/>
              <a:buFont typeface="Arial"/>
              <a:buNone/>
            </a:pPr>
            <a:r>
              <a:rPr lang="en-US" sz="3600">
                <a:solidFill>
                  <a:schemeClr val="lt1"/>
                </a:solidFill>
              </a:rPr>
              <a:t>Métodos</a:t>
            </a:r>
            <a:endParaRPr/>
          </a:p>
        </p:txBody>
      </p:sp>
      <p:sp>
        <p:nvSpPr>
          <p:cNvPr id="157" name="Google Shape;157;p28"/>
          <p:cNvSpPr txBox="1"/>
          <p:nvPr/>
        </p:nvSpPr>
        <p:spPr>
          <a:xfrm>
            <a:off x="323525" y="2493825"/>
            <a:ext cx="2232300" cy="1898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a:solidFill>
                  <a:srgbClr val="FFFFFF"/>
                </a:solidFill>
              </a:rPr>
              <a:t>Se denomina energía marina o energía oceánica a toda aquella que es transportada por las olas, mareas, corrientes, salinidad o diferencias de temperatura y que puede aprovecharse a partir de tales recursos.</a:t>
            </a:r>
            <a:endParaRPr sz="1200">
              <a:solidFill>
                <a:schemeClr val="lt1"/>
              </a:solidFill>
            </a:endParaRPr>
          </a:p>
          <a:p>
            <a:pPr marL="0" lvl="0" indent="0" algn="l" rtl="0">
              <a:spcBef>
                <a:spcPts val="0"/>
              </a:spcBef>
              <a:spcAft>
                <a:spcPts val="0"/>
              </a:spcAft>
              <a:buClr>
                <a:schemeClr val="dk1"/>
              </a:buClr>
              <a:buFont typeface="Arial"/>
              <a:buNone/>
            </a:pPr>
            <a:endParaRPr sz="1200">
              <a:solidFill>
                <a:srgbClr val="FFFFFF"/>
              </a:solidFill>
            </a:endParaRPr>
          </a:p>
        </p:txBody>
      </p:sp>
      <p:sp>
        <p:nvSpPr>
          <p:cNvPr id="158" name="Google Shape;158;p28"/>
          <p:cNvSpPr txBox="1"/>
          <p:nvPr/>
        </p:nvSpPr>
        <p:spPr>
          <a:xfrm>
            <a:off x="3375011" y="1167503"/>
            <a:ext cx="1554300" cy="523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400" b="1">
                <a:solidFill>
                  <a:schemeClr val="lt1"/>
                </a:solidFill>
                <a:latin typeface="Arial"/>
                <a:ea typeface="Arial"/>
                <a:cs typeface="Arial"/>
                <a:sym typeface="Arial"/>
              </a:rPr>
              <a:t>M</a:t>
            </a:r>
            <a:r>
              <a:rPr lang="en-US" b="1">
                <a:solidFill>
                  <a:schemeClr val="lt1"/>
                </a:solidFill>
              </a:rPr>
              <a:t>écanica</a:t>
            </a:r>
            <a:endParaRPr sz="1400" b="1">
              <a:solidFill>
                <a:schemeClr val="lt1"/>
              </a:solidFill>
              <a:latin typeface="Arial"/>
              <a:ea typeface="Arial"/>
              <a:cs typeface="Arial"/>
              <a:sym typeface="Arial"/>
            </a:endParaRPr>
          </a:p>
        </p:txBody>
      </p:sp>
      <p:sp>
        <p:nvSpPr>
          <p:cNvPr id="159" name="Google Shape;159;p28"/>
          <p:cNvSpPr txBox="1"/>
          <p:nvPr/>
        </p:nvSpPr>
        <p:spPr>
          <a:xfrm>
            <a:off x="3374998" y="2979418"/>
            <a:ext cx="1554300" cy="523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lt1"/>
                </a:solidFill>
              </a:rPr>
              <a:t>Térmica</a:t>
            </a:r>
            <a:endParaRPr sz="1400" b="1">
              <a:solidFill>
                <a:schemeClr val="lt1"/>
              </a:solidFill>
              <a:latin typeface="Arial"/>
              <a:ea typeface="Arial"/>
              <a:cs typeface="Arial"/>
              <a:sym typeface="Arial"/>
            </a:endParaRPr>
          </a:p>
        </p:txBody>
      </p:sp>
      <p:sp>
        <p:nvSpPr>
          <p:cNvPr id="160" name="Google Shape;160;p28"/>
          <p:cNvSpPr txBox="1"/>
          <p:nvPr/>
        </p:nvSpPr>
        <p:spPr>
          <a:xfrm>
            <a:off x="471050" y="1274625"/>
            <a:ext cx="2232300" cy="9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lt1"/>
                </a:solidFill>
              </a:rPr>
              <a:t>Que tipos de métodos existen?</a:t>
            </a:r>
            <a:endParaRPr>
              <a:solidFill>
                <a:schemeClr val="lt1"/>
              </a:solidFill>
            </a:endParaRPr>
          </a:p>
          <a:p>
            <a:pPr marL="0" lvl="0" indent="0" algn="l" rtl="0">
              <a:spcBef>
                <a:spcPts val="0"/>
              </a:spcBef>
              <a:spcAft>
                <a:spcPts val="0"/>
              </a:spcAft>
              <a:buClr>
                <a:schemeClr val="lt1"/>
              </a:buClr>
              <a:buSzPts val="1200"/>
              <a:buFont typeface="Arial"/>
              <a:buNone/>
            </a:pPr>
            <a:r>
              <a:rPr lang="en-US">
                <a:solidFill>
                  <a:schemeClr val="lt1"/>
                </a:solidFill>
              </a:rPr>
              <a:t> Qué potencia de generación tienen?</a:t>
            </a:r>
            <a:endParaRPr>
              <a:solidFill>
                <a:schemeClr val="lt1"/>
              </a:solidFill>
            </a:endParaRPr>
          </a:p>
          <a:p>
            <a:pPr marL="0" lvl="0" indent="0" algn="l" rtl="0">
              <a:spcBef>
                <a:spcPts val="0"/>
              </a:spcBef>
              <a:spcAft>
                <a:spcPts val="0"/>
              </a:spcAft>
              <a:buNone/>
            </a:pPr>
            <a:endParaRPr b="1"/>
          </a:p>
        </p:txBody>
      </p:sp>
      <p:sp>
        <p:nvSpPr>
          <p:cNvPr id="161" name="Google Shape;161;p28"/>
          <p:cNvSpPr txBox="1"/>
          <p:nvPr/>
        </p:nvSpPr>
        <p:spPr>
          <a:xfrm>
            <a:off x="3099125" y="166050"/>
            <a:ext cx="2327700" cy="36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Los óceanos producen dos tipos básicos de energía:</a:t>
            </a:r>
            <a:endParaRPr/>
          </a:p>
          <a:p>
            <a:pPr marL="0" lvl="0" indent="0" algn="l" rtl="0">
              <a:spcBef>
                <a:spcPts val="0"/>
              </a:spcBef>
              <a:spcAft>
                <a:spcPts val="0"/>
              </a:spcAft>
              <a:buNone/>
            </a:pPr>
            <a:endParaRPr/>
          </a:p>
        </p:txBody>
      </p:sp>
      <p:pic>
        <p:nvPicPr>
          <p:cNvPr id="162" name="Google Shape;162;p28"/>
          <p:cNvPicPr preferRelativeResize="0"/>
          <p:nvPr/>
        </p:nvPicPr>
        <p:blipFill>
          <a:blip r:embed="rId3">
            <a:alphaModFix/>
          </a:blip>
          <a:stretch>
            <a:fillRect/>
          </a:stretch>
        </p:blipFill>
        <p:spPr>
          <a:xfrm>
            <a:off x="3834721" y="1778160"/>
            <a:ext cx="634875" cy="793594"/>
          </a:xfrm>
          <a:prstGeom prst="rect">
            <a:avLst/>
          </a:prstGeom>
          <a:noFill/>
          <a:ln>
            <a:noFill/>
          </a:ln>
        </p:spPr>
      </p:pic>
      <p:pic>
        <p:nvPicPr>
          <p:cNvPr id="163" name="Google Shape;163;p28"/>
          <p:cNvPicPr preferRelativeResize="0"/>
          <p:nvPr/>
        </p:nvPicPr>
        <p:blipFill>
          <a:blip r:embed="rId4">
            <a:alphaModFix/>
          </a:blip>
          <a:stretch>
            <a:fillRect/>
          </a:stretch>
        </p:blipFill>
        <p:spPr>
          <a:xfrm>
            <a:off x="3801430" y="3392675"/>
            <a:ext cx="853853" cy="930001"/>
          </a:xfrm>
          <a:prstGeom prst="rect">
            <a:avLst/>
          </a:prstGeom>
          <a:noFill/>
          <a:ln>
            <a:noFill/>
          </a:ln>
        </p:spPr>
      </p:pic>
      <p:cxnSp>
        <p:nvCxnSpPr>
          <p:cNvPr id="164" name="Google Shape;164;p28"/>
          <p:cNvCxnSpPr/>
          <p:nvPr/>
        </p:nvCxnSpPr>
        <p:spPr>
          <a:xfrm rot="10800000" flipH="1">
            <a:off x="4862950" y="1953550"/>
            <a:ext cx="1288500" cy="13800"/>
          </a:xfrm>
          <a:prstGeom prst="straightConnector1">
            <a:avLst/>
          </a:prstGeom>
          <a:noFill/>
          <a:ln w="9525" cap="flat" cmpd="sng">
            <a:solidFill>
              <a:schemeClr val="dk2"/>
            </a:solidFill>
            <a:prstDash val="solid"/>
            <a:round/>
            <a:headEnd type="none" w="med" len="med"/>
            <a:tailEnd type="triangle" w="med" len="med"/>
          </a:ln>
        </p:spPr>
      </p:cxnSp>
      <p:cxnSp>
        <p:nvCxnSpPr>
          <p:cNvPr id="165" name="Google Shape;165;p28"/>
          <p:cNvCxnSpPr/>
          <p:nvPr/>
        </p:nvCxnSpPr>
        <p:spPr>
          <a:xfrm>
            <a:off x="5126175" y="3699175"/>
            <a:ext cx="1011300" cy="0"/>
          </a:xfrm>
          <a:prstGeom prst="straightConnector1">
            <a:avLst/>
          </a:prstGeom>
          <a:noFill/>
          <a:ln w="9525" cap="flat" cmpd="sng">
            <a:solidFill>
              <a:schemeClr val="dk2"/>
            </a:solidFill>
            <a:prstDash val="solid"/>
            <a:round/>
            <a:headEnd type="none" w="med" len="med"/>
            <a:tailEnd type="triangle" w="med" len="med"/>
          </a:ln>
        </p:spPr>
      </p:cxnSp>
      <p:sp>
        <p:nvSpPr>
          <p:cNvPr id="166" name="Google Shape;166;p28"/>
          <p:cNvSpPr txBox="1"/>
          <p:nvPr/>
        </p:nvSpPr>
        <p:spPr>
          <a:xfrm>
            <a:off x="6497775" y="983675"/>
            <a:ext cx="1815000" cy="158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Se produce con la rotación de la Tierra y la gravedad de la Luna. Crea Olas y Corrientes</a:t>
            </a:r>
            <a:endParaRPr/>
          </a:p>
        </p:txBody>
      </p:sp>
      <p:sp>
        <p:nvSpPr>
          <p:cNvPr id="167" name="Google Shape;167;p28"/>
          <p:cNvSpPr txBox="1"/>
          <p:nvPr/>
        </p:nvSpPr>
        <p:spPr>
          <a:xfrm>
            <a:off x="6608375" y="3172700"/>
            <a:ext cx="1815000" cy="158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Se produce la evaporación, lluvia, olas, etc</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9"/>
          <p:cNvSpPr txBox="1">
            <a:spLocks noGrp="1"/>
          </p:cNvSpPr>
          <p:nvPr>
            <p:ph type="body" idx="1"/>
          </p:nvPr>
        </p:nvSpPr>
        <p:spPr>
          <a:xfrm>
            <a:off x="323528" y="123478"/>
            <a:ext cx="8820472" cy="5760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3600"/>
              <a:buNone/>
            </a:pPr>
            <a:r>
              <a:rPr lang="en-US"/>
              <a:t>Métodos: </a:t>
            </a:r>
            <a:r>
              <a:rPr lang="en-US" sz="1800"/>
              <a:t>Desde los más comunes hasta los más avanzados</a:t>
            </a:r>
            <a:endParaRPr sz="1800"/>
          </a:p>
        </p:txBody>
      </p:sp>
      <p:sp>
        <p:nvSpPr>
          <p:cNvPr id="173" name="Google Shape;173;p29"/>
          <p:cNvSpPr txBox="1">
            <a:spLocks noGrp="1"/>
          </p:cNvSpPr>
          <p:nvPr>
            <p:ph type="body" idx="2"/>
          </p:nvPr>
        </p:nvSpPr>
        <p:spPr>
          <a:xfrm>
            <a:off x="323528" y="699542"/>
            <a:ext cx="8820600" cy="288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1200"/>
              <a:buNone/>
            </a:pPr>
            <a:r>
              <a:rPr lang="en-US"/>
              <a:t>Que tipos de métodos existen? Qué potencia de generación tienen?</a:t>
            </a:r>
            <a:endParaRPr/>
          </a:p>
        </p:txBody>
      </p:sp>
      <p:graphicFrame>
        <p:nvGraphicFramePr>
          <p:cNvPr id="174" name="Google Shape;174;p29"/>
          <p:cNvGraphicFramePr/>
          <p:nvPr/>
        </p:nvGraphicFramePr>
        <p:xfrm>
          <a:off x="530926" y="1945788"/>
          <a:ext cx="1823875" cy="2841560"/>
        </p:xfrm>
        <a:graphic>
          <a:graphicData uri="http://schemas.openxmlformats.org/drawingml/2006/table">
            <a:tbl>
              <a:tblPr firstRow="1" bandRow="1">
                <a:noFill/>
                <a:tableStyleId>{DBBBF179-FF0D-4B72-BED6-38838FA38C28}</a:tableStyleId>
              </a:tblPr>
              <a:tblGrid>
                <a:gridCol w="1823875">
                  <a:extLst>
                    <a:ext uri="{9D8B030D-6E8A-4147-A177-3AD203B41FA5}">
                      <a16:colId xmlns:a16="http://schemas.microsoft.com/office/drawing/2014/main" val="20000"/>
                    </a:ext>
                  </a:extLst>
                </a:gridCol>
              </a:tblGrid>
              <a:tr h="649625">
                <a:tc>
                  <a:txBody>
                    <a:bodyPr/>
                    <a:lstStyle/>
                    <a:p>
                      <a:pPr marL="0" marR="0" lvl="0" indent="0" algn="ctr" rtl="0">
                        <a:spcBef>
                          <a:spcPts val="0"/>
                        </a:spcBef>
                        <a:spcAft>
                          <a:spcPts val="0"/>
                        </a:spcAft>
                        <a:buNone/>
                      </a:pPr>
                      <a:r>
                        <a:rPr lang="en-US" sz="1300">
                          <a:solidFill>
                            <a:schemeClr val="accent2"/>
                          </a:solidFill>
                        </a:rPr>
                        <a:t>Energía de Corrientes</a:t>
                      </a:r>
                      <a:endParaRPr sz="1300">
                        <a:solidFill>
                          <a:schemeClr val="accent2"/>
                        </a:solidFill>
                      </a:endParaRPr>
                    </a:p>
                    <a:p>
                      <a:pPr marL="0" marR="0" lvl="0" indent="0" algn="ctr" rtl="0">
                        <a:spcBef>
                          <a:spcPts val="0"/>
                        </a:spcBef>
                        <a:spcAft>
                          <a:spcPts val="0"/>
                        </a:spcAft>
                        <a:buNone/>
                      </a:pPr>
                      <a:r>
                        <a:rPr lang="en-US" sz="1300">
                          <a:solidFill>
                            <a:schemeClr val="accent2"/>
                          </a:solidFill>
                        </a:rPr>
                        <a:t>*Energía de mareas</a:t>
                      </a:r>
                      <a:endParaRPr sz="1300">
                        <a:solidFill>
                          <a:schemeClr val="accent2"/>
                        </a:solidFil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1">
                        <a:alpha val="69803"/>
                      </a:schemeClr>
                    </a:solidFill>
                  </a:tcPr>
                </a:tc>
                <a:extLst>
                  <a:ext uri="{0D108BD9-81ED-4DB2-BD59-A6C34878D82A}">
                    <a16:rowId xmlns:a16="http://schemas.microsoft.com/office/drawing/2014/main" val="10000"/>
                  </a:ext>
                </a:extLst>
              </a:tr>
              <a:tr h="313850">
                <a:tc>
                  <a:txBody>
                    <a:bodyPr/>
                    <a:lstStyle/>
                    <a:p>
                      <a:pPr marL="0" marR="0" lvl="0" indent="0" algn="ctr" rtl="0">
                        <a:lnSpc>
                          <a:spcPct val="100000"/>
                        </a:lnSpc>
                        <a:spcBef>
                          <a:spcPts val="0"/>
                        </a:spcBef>
                        <a:spcAft>
                          <a:spcPts val="0"/>
                        </a:spcAft>
                        <a:buClr>
                          <a:schemeClr val="lt1"/>
                        </a:buClr>
                        <a:buSzPts val="1400"/>
                        <a:buFont typeface="Arial"/>
                        <a:buNone/>
                      </a:pPr>
                      <a:r>
                        <a:rPr lang="en-US" b="1">
                          <a:solidFill>
                            <a:schemeClr val="lt1"/>
                          </a:solidFill>
                        </a:rPr>
                        <a:t>Generación</a:t>
                      </a:r>
                      <a:endParaRPr sz="1400" b="1" u="none" strike="noStrike" cap="none">
                        <a:solidFill>
                          <a:schemeClr val="lt1"/>
                        </a:solidFill>
                        <a:latin typeface="Arial"/>
                        <a:ea typeface="Arial"/>
                        <a:cs typeface="Arial"/>
                        <a:sym typeface="Aria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658950">
                <a:tc>
                  <a:txBody>
                    <a:bodyPr/>
                    <a:lstStyle/>
                    <a:p>
                      <a:pPr marL="0" marR="0" lvl="0" indent="0" algn="ctr" rtl="0">
                        <a:lnSpc>
                          <a:spcPct val="100000"/>
                        </a:lnSpc>
                        <a:spcBef>
                          <a:spcPts val="0"/>
                        </a:spcBef>
                        <a:spcAft>
                          <a:spcPts val="0"/>
                        </a:spcAft>
                        <a:buClr>
                          <a:schemeClr val="lt1"/>
                        </a:buClr>
                        <a:buSzPts val="4400"/>
                        <a:buFont typeface="Arial"/>
                        <a:buNone/>
                      </a:pPr>
                      <a:r>
                        <a:rPr lang="en-US" sz="2800" b="1">
                          <a:solidFill>
                            <a:schemeClr val="lt1"/>
                          </a:solidFill>
                        </a:rPr>
                        <a:t>5000GW</a:t>
                      </a:r>
                      <a:endParaRPr sz="2800" b="1" u="none" strike="noStrike" cap="none">
                        <a:solidFill>
                          <a:schemeClr val="lt1"/>
                        </a:solidFill>
                        <a:latin typeface="Arial"/>
                        <a:ea typeface="Arial"/>
                        <a:cs typeface="Arial"/>
                        <a:sym typeface="Aria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1182950">
                <a:tc>
                  <a:txBody>
                    <a:bodyPr/>
                    <a:lstStyle/>
                    <a:p>
                      <a:pPr marL="0" marR="0" lvl="0" indent="0" algn="ctr" rtl="0">
                        <a:lnSpc>
                          <a:spcPct val="100000"/>
                        </a:lnSpc>
                        <a:spcBef>
                          <a:spcPts val="0"/>
                        </a:spcBef>
                        <a:spcAft>
                          <a:spcPts val="0"/>
                        </a:spcAft>
                        <a:buClr>
                          <a:schemeClr val="accent2"/>
                        </a:buClr>
                        <a:buSzPts val="1200"/>
                        <a:buFont typeface="Arial"/>
                        <a:buNone/>
                      </a:pPr>
                      <a:r>
                        <a:rPr lang="en-US" sz="1200">
                          <a:solidFill>
                            <a:schemeClr val="accent2"/>
                          </a:solidFill>
                        </a:rPr>
                        <a:t>Se aprovecha la E. Cinética de las corrientes para generar electricidad.</a:t>
                      </a:r>
                      <a:r>
                        <a:rPr lang="en-US" sz="1200" u="none" strike="noStrike" cap="none">
                          <a:solidFill>
                            <a:schemeClr val="accent2"/>
                          </a:solidFill>
                          <a:latin typeface="Arial"/>
                          <a:ea typeface="Arial"/>
                          <a:cs typeface="Arial"/>
                          <a:sym typeface="Arial"/>
                        </a:rPr>
                        <a:t> </a:t>
                      </a:r>
                      <a:endParaRPr sz="1200" u="none" strike="noStrike" cap="none">
                        <a:solidFill>
                          <a:schemeClr val="accent2"/>
                        </a:solidFill>
                        <a:latin typeface="Arial"/>
                        <a:ea typeface="Arial"/>
                        <a:cs typeface="Arial"/>
                        <a:sym typeface="Arial"/>
                      </a:endParaRPr>
                    </a:p>
                    <a:p>
                      <a:pPr marL="0" marR="0" lvl="0" indent="0" algn="l" rtl="0">
                        <a:lnSpc>
                          <a:spcPct val="100000"/>
                        </a:lnSpc>
                        <a:spcBef>
                          <a:spcPts val="0"/>
                        </a:spcBef>
                        <a:spcAft>
                          <a:spcPts val="0"/>
                        </a:spcAft>
                        <a:buClr>
                          <a:schemeClr val="accent2"/>
                        </a:buClr>
                        <a:buSzPts val="1200"/>
                        <a:buFont typeface="Arial"/>
                        <a:buNone/>
                      </a:pPr>
                      <a:endParaRPr sz="1200">
                        <a:solidFill>
                          <a:schemeClr val="accent2"/>
                        </a:solidFil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1">
                        <a:alpha val="69803"/>
                      </a:schemeClr>
                    </a:solidFill>
                  </a:tcPr>
                </a:tc>
                <a:extLst>
                  <a:ext uri="{0D108BD9-81ED-4DB2-BD59-A6C34878D82A}">
                    <a16:rowId xmlns:a16="http://schemas.microsoft.com/office/drawing/2014/main" val="10003"/>
                  </a:ext>
                </a:extLst>
              </a:tr>
            </a:tbl>
          </a:graphicData>
        </a:graphic>
      </p:graphicFrame>
      <p:graphicFrame>
        <p:nvGraphicFramePr>
          <p:cNvPr id="175" name="Google Shape;175;p29"/>
          <p:cNvGraphicFramePr/>
          <p:nvPr/>
        </p:nvGraphicFramePr>
        <p:xfrm>
          <a:off x="2618488" y="1945788"/>
          <a:ext cx="1823875" cy="2725625"/>
        </p:xfrm>
        <a:graphic>
          <a:graphicData uri="http://schemas.openxmlformats.org/drawingml/2006/table">
            <a:tbl>
              <a:tblPr firstRow="1" bandRow="1">
                <a:noFill/>
                <a:tableStyleId>{DBBBF179-FF0D-4B72-BED6-38838FA38C28}</a:tableStyleId>
              </a:tblPr>
              <a:tblGrid>
                <a:gridCol w="1823875">
                  <a:extLst>
                    <a:ext uri="{9D8B030D-6E8A-4147-A177-3AD203B41FA5}">
                      <a16:colId xmlns:a16="http://schemas.microsoft.com/office/drawing/2014/main" val="20000"/>
                    </a:ext>
                  </a:extLst>
                </a:gridCol>
              </a:tblGrid>
              <a:tr h="430800">
                <a:tc>
                  <a:txBody>
                    <a:bodyPr/>
                    <a:lstStyle/>
                    <a:p>
                      <a:pPr marL="0" marR="0" lvl="0" indent="0" algn="ctr" rtl="0">
                        <a:spcBef>
                          <a:spcPts val="0"/>
                        </a:spcBef>
                        <a:spcAft>
                          <a:spcPts val="0"/>
                        </a:spcAft>
                        <a:buNone/>
                      </a:pPr>
                      <a:r>
                        <a:rPr lang="en-US">
                          <a:solidFill>
                            <a:schemeClr val="accent3"/>
                          </a:solidFill>
                        </a:rPr>
                        <a:t>Energía Osmótica</a:t>
                      </a:r>
                      <a:endParaRPr sz="1400" b="1" u="none" strike="noStrike" cap="none">
                        <a:solidFill>
                          <a:schemeClr val="accent3"/>
                        </a:solidFill>
                        <a:latin typeface="Arial"/>
                        <a:ea typeface="Arial"/>
                        <a:cs typeface="Arial"/>
                        <a:sym typeface="Aria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1">
                        <a:alpha val="69803"/>
                      </a:schemeClr>
                    </a:solidFill>
                  </a:tcPr>
                </a:tc>
                <a:extLst>
                  <a:ext uri="{0D108BD9-81ED-4DB2-BD59-A6C34878D82A}">
                    <a16:rowId xmlns:a16="http://schemas.microsoft.com/office/drawing/2014/main" val="10000"/>
                  </a:ext>
                </a:extLst>
              </a:tr>
              <a:tr h="334100">
                <a:tc>
                  <a:txBody>
                    <a:bodyPr/>
                    <a:lstStyle/>
                    <a:p>
                      <a:pPr marL="0" lvl="0" indent="0" algn="ctr" rtl="0">
                        <a:spcBef>
                          <a:spcPts val="0"/>
                        </a:spcBef>
                        <a:spcAft>
                          <a:spcPts val="0"/>
                        </a:spcAft>
                        <a:buClr>
                          <a:schemeClr val="lt1"/>
                        </a:buClr>
                        <a:buSzPts val="1400"/>
                        <a:buFont typeface="Arial"/>
                        <a:buNone/>
                      </a:pPr>
                      <a:r>
                        <a:rPr lang="en-US" b="1">
                          <a:solidFill>
                            <a:schemeClr val="lt1"/>
                          </a:solidFill>
                        </a:rPr>
                        <a:t>Genereción</a:t>
                      </a:r>
                      <a:endParaRPr b="1">
                        <a:solidFill>
                          <a:schemeClr val="lt1"/>
                        </a:solidFil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701450">
                <a:tc>
                  <a:txBody>
                    <a:bodyPr/>
                    <a:lstStyle/>
                    <a:p>
                      <a:pPr marL="0" marR="0" lvl="0" indent="0" algn="ctr" rtl="0">
                        <a:lnSpc>
                          <a:spcPct val="100000"/>
                        </a:lnSpc>
                        <a:spcBef>
                          <a:spcPts val="0"/>
                        </a:spcBef>
                        <a:spcAft>
                          <a:spcPts val="0"/>
                        </a:spcAft>
                        <a:buClr>
                          <a:schemeClr val="lt1"/>
                        </a:buClr>
                        <a:buSzPts val="4400"/>
                        <a:buFont typeface="Arial"/>
                        <a:buNone/>
                      </a:pPr>
                      <a:r>
                        <a:rPr lang="en-US" sz="2400" b="1">
                          <a:solidFill>
                            <a:schemeClr val="lt1"/>
                          </a:solidFill>
                        </a:rPr>
                        <a:t>20GW</a:t>
                      </a:r>
                      <a:endParaRPr sz="2400" b="1" u="none" strike="noStrike" cap="none">
                        <a:solidFill>
                          <a:schemeClr val="lt1"/>
                        </a:solidFill>
                        <a:latin typeface="Arial"/>
                        <a:ea typeface="Arial"/>
                        <a:cs typeface="Arial"/>
                        <a:sym typeface="Aria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1259275">
                <a:tc>
                  <a:txBody>
                    <a:bodyPr/>
                    <a:lstStyle/>
                    <a:p>
                      <a:pPr marL="0" marR="0" lvl="0" indent="0" algn="ctr" rtl="0">
                        <a:lnSpc>
                          <a:spcPct val="100000"/>
                        </a:lnSpc>
                        <a:spcBef>
                          <a:spcPts val="0"/>
                        </a:spcBef>
                        <a:spcAft>
                          <a:spcPts val="0"/>
                        </a:spcAft>
                        <a:buClr>
                          <a:schemeClr val="accent3"/>
                        </a:buClr>
                        <a:buSzPts val="1200"/>
                        <a:buFont typeface="Arial"/>
                        <a:buNone/>
                      </a:pPr>
                      <a:r>
                        <a:rPr lang="en-US" sz="1200">
                          <a:solidFill>
                            <a:schemeClr val="accent3"/>
                          </a:solidFill>
                        </a:rPr>
                        <a:t>Se obtiene a partir de las diferencias de salinidad entre flujos de agua dulce en el agua de mar.</a:t>
                      </a:r>
                      <a:r>
                        <a:rPr lang="en-US" sz="1200" u="none" strike="noStrike" cap="none">
                          <a:solidFill>
                            <a:schemeClr val="accent3"/>
                          </a:solidFill>
                          <a:latin typeface="Arial"/>
                          <a:ea typeface="Arial"/>
                          <a:cs typeface="Arial"/>
                          <a:sym typeface="Arial"/>
                        </a:rPr>
                        <a:t> </a:t>
                      </a:r>
                      <a:endParaRPr sz="1200" u="none" strike="noStrike" cap="none">
                        <a:solidFill>
                          <a:schemeClr val="accent3"/>
                        </a:solidFill>
                        <a:latin typeface="Arial"/>
                        <a:ea typeface="Arial"/>
                        <a:cs typeface="Arial"/>
                        <a:sym typeface="Arial"/>
                      </a:endParaRPr>
                    </a:p>
                    <a:p>
                      <a:pPr marL="0" lvl="0" indent="0" algn="ctr" rtl="0">
                        <a:spcBef>
                          <a:spcPts val="0"/>
                        </a:spcBef>
                        <a:spcAft>
                          <a:spcPts val="0"/>
                        </a:spcAft>
                        <a:buClr>
                          <a:schemeClr val="accent2"/>
                        </a:buClr>
                        <a:buSzPts val="1200"/>
                        <a:buFont typeface="Arial"/>
                        <a:buNone/>
                      </a:pPr>
                      <a:endParaRPr sz="1200">
                        <a:solidFill>
                          <a:schemeClr val="accent3"/>
                        </a:solidFil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1">
                        <a:alpha val="69803"/>
                      </a:schemeClr>
                    </a:solidFill>
                  </a:tcPr>
                </a:tc>
                <a:extLst>
                  <a:ext uri="{0D108BD9-81ED-4DB2-BD59-A6C34878D82A}">
                    <a16:rowId xmlns:a16="http://schemas.microsoft.com/office/drawing/2014/main" val="10003"/>
                  </a:ext>
                </a:extLst>
              </a:tr>
            </a:tbl>
          </a:graphicData>
        </a:graphic>
      </p:graphicFrame>
      <p:graphicFrame>
        <p:nvGraphicFramePr>
          <p:cNvPr id="176" name="Google Shape;176;p29"/>
          <p:cNvGraphicFramePr/>
          <p:nvPr/>
        </p:nvGraphicFramePr>
        <p:xfrm>
          <a:off x="4706050" y="1945788"/>
          <a:ext cx="1823875" cy="2725625"/>
        </p:xfrm>
        <a:graphic>
          <a:graphicData uri="http://schemas.openxmlformats.org/drawingml/2006/table">
            <a:tbl>
              <a:tblPr firstRow="1" bandRow="1">
                <a:noFill/>
                <a:tableStyleId>{DBBBF179-FF0D-4B72-BED6-38838FA38C28}</a:tableStyleId>
              </a:tblPr>
              <a:tblGrid>
                <a:gridCol w="1823875">
                  <a:extLst>
                    <a:ext uri="{9D8B030D-6E8A-4147-A177-3AD203B41FA5}">
                      <a16:colId xmlns:a16="http://schemas.microsoft.com/office/drawing/2014/main" val="20000"/>
                    </a:ext>
                  </a:extLst>
                </a:gridCol>
              </a:tblGrid>
              <a:tr h="430800">
                <a:tc>
                  <a:txBody>
                    <a:bodyPr/>
                    <a:lstStyle/>
                    <a:p>
                      <a:pPr marL="0" marR="0" lvl="0" indent="0" algn="ctr" rtl="0">
                        <a:spcBef>
                          <a:spcPts val="0"/>
                        </a:spcBef>
                        <a:spcAft>
                          <a:spcPts val="0"/>
                        </a:spcAft>
                        <a:buNone/>
                      </a:pPr>
                      <a:r>
                        <a:rPr lang="en-US">
                          <a:solidFill>
                            <a:schemeClr val="accent4"/>
                          </a:solidFill>
                        </a:rPr>
                        <a:t>Energía Térmica</a:t>
                      </a:r>
                      <a:endParaRPr sz="1400" b="1" u="none" strike="noStrike" cap="none">
                        <a:solidFill>
                          <a:schemeClr val="accent4"/>
                        </a:solidFill>
                        <a:latin typeface="Arial"/>
                        <a:ea typeface="Arial"/>
                        <a:cs typeface="Arial"/>
                        <a:sym typeface="Aria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1">
                        <a:alpha val="69803"/>
                      </a:schemeClr>
                    </a:solidFill>
                  </a:tcPr>
                </a:tc>
                <a:extLst>
                  <a:ext uri="{0D108BD9-81ED-4DB2-BD59-A6C34878D82A}">
                    <a16:rowId xmlns:a16="http://schemas.microsoft.com/office/drawing/2014/main" val="10000"/>
                  </a:ext>
                </a:extLst>
              </a:tr>
              <a:tr h="334100">
                <a:tc>
                  <a:txBody>
                    <a:bodyPr/>
                    <a:lstStyle/>
                    <a:p>
                      <a:pPr marL="0" lvl="0" indent="0" algn="ctr" rtl="0">
                        <a:spcBef>
                          <a:spcPts val="0"/>
                        </a:spcBef>
                        <a:spcAft>
                          <a:spcPts val="0"/>
                        </a:spcAft>
                        <a:buClr>
                          <a:schemeClr val="lt1"/>
                        </a:buClr>
                        <a:buSzPts val="1400"/>
                        <a:buFont typeface="Arial"/>
                        <a:buNone/>
                      </a:pPr>
                      <a:r>
                        <a:rPr lang="en-US" b="1">
                          <a:solidFill>
                            <a:schemeClr val="lt1"/>
                          </a:solidFill>
                        </a:rPr>
                        <a:t>Generación</a:t>
                      </a:r>
                      <a:endParaRPr sz="1400" b="1" u="none" strike="noStrike" cap="none">
                        <a:solidFill>
                          <a:schemeClr val="lt1"/>
                        </a:solidFill>
                        <a:latin typeface="Arial"/>
                        <a:ea typeface="Arial"/>
                        <a:cs typeface="Arial"/>
                        <a:sym typeface="Aria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4">
                        <a:alpha val="49803"/>
                      </a:schemeClr>
                    </a:solidFill>
                  </a:tcPr>
                </a:tc>
                <a:extLst>
                  <a:ext uri="{0D108BD9-81ED-4DB2-BD59-A6C34878D82A}">
                    <a16:rowId xmlns:a16="http://schemas.microsoft.com/office/drawing/2014/main" val="10001"/>
                  </a:ext>
                </a:extLst>
              </a:tr>
              <a:tr h="701450">
                <a:tc>
                  <a:txBody>
                    <a:bodyPr/>
                    <a:lstStyle/>
                    <a:p>
                      <a:pPr marL="0" marR="0" lvl="0" indent="0" algn="ctr" rtl="0">
                        <a:lnSpc>
                          <a:spcPct val="100000"/>
                        </a:lnSpc>
                        <a:spcBef>
                          <a:spcPts val="0"/>
                        </a:spcBef>
                        <a:spcAft>
                          <a:spcPts val="0"/>
                        </a:spcAft>
                        <a:buClr>
                          <a:schemeClr val="lt1"/>
                        </a:buClr>
                        <a:buSzPts val="4400"/>
                        <a:buFont typeface="Arial"/>
                        <a:buNone/>
                      </a:pPr>
                      <a:r>
                        <a:rPr lang="en-US" sz="2400" b="1">
                          <a:solidFill>
                            <a:schemeClr val="lt1"/>
                          </a:solidFill>
                        </a:rPr>
                        <a:t>1000GW</a:t>
                      </a:r>
                      <a:endParaRPr sz="2400" b="1" u="none" strike="noStrike" cap="none">
                        <a:solidFill>
                          <a:schemeClr val="lt1"/>
                        </a:solidFill>
                        <a:latin typeface="Arial"/>
                        <a:ea typeface="Arial"/>
                        <a:cs typeface="Arial"/>
                        <a:sym typeface="Aria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4">
                        <a:alpha val="49803"/>
                      </a:schemeClr>
                    </a:solidFill>
                  </a:tcPr>
                </a:tc>
                <a:extLst>
                  <a:ext uri="{0D108BD9-81ED-4DB2-BD59-A6C34878D82A}">
                    <a16:rowId xmlns:a16="http://schemas.microsoft.com/office/drawing/2014/main" val="10002"/>
                  </a:ext>
                </a:extLst>
              </a:tr>
              <a:tr h="1259275">
                <a:tc>
                  <a:txBody>
                    <a:bodyPr/>
                    <a:lstStyle/>
                    <a:p>
                      <a:pPr marL="0" marR="0" lvl="0" indent="0" algn="ctr" rtl="0">
                        <a:lnSpc>
                          <a:spcPct val="100000"/>
                        </a:lnSpc>
                        <a:spcBef>
                          <a:spcPts val="0"/>
                        </a:spcBef>
                        <a:spcAft>
                          <a:spcPts val="0"/>
                        </a:spcAft>
                        <a:buClr>
                          <a:schemeClr val="accent4"/>
                        </a:buClr>
                        <a:buSzPts val="1200"/>
                        <a:buFont typeface="Arial"/>
                        <a:buNone/>
                      </a:pPr>
                      <a:r>
                        <a:rPr lang="en-US" sz="1200">
                          <a:solidFill>
                            <a:schemeClr val="accent4"/>
                          </a:solidFill>
                        </a:rPr>
                        <a:t>Utiliza las diferencias de temperatura entre la superficie  y las profundidades para obtener energía.</a:t>
                      </a:r>
                      <a:endParaRPr sz="1200">
                        <a:solidFill>
                          <a:schemeClr val="accent4"/>
                        </a:solidFill>
                      </a:endParaRPr>
                    </a:p>
                    <a:p>
                      <a:pPr marL="0" lvl="0" indent="0" algn="ctr" rtl="0">
                        <a:spcBef>
                          <a:spcPts val="0"/>
                        </a:spcBef>
                        <a:spcAft>
                          <a:spcPts val="0"/>
                        </a:spcAft>
                        <a:buClr>
                          <a:schemeClr val="accent2"/>
                        </a:buClr>
                        <a:buSzPts val="1200"/>
                        <a:buFont typeface="Arial"/>
                        <a:buNone/>
                      </a:pPr>
                      <a:endParaRPr sz="1100">
                        <a:solidFill>
                          <a:schemeClr val="accent4"/>
                        </a:solidFil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1">
                        <a:alpha val="69803"/>
                      </a:schemeClr>
                    </a:solidFill>
                  </a:tcPr>
                </a:tc>
                <a:extLst>
                  <a:ext uri="{0D108BD9-81ED-4DB2-BD59-A6C34878D82A}">
                    <a16:rowId xmlns:a16="http://schemas.microsoft.com/office/drawing/2014/main" val="10003"/>
                  </a:ext>
                </a:extLst>
              </a:tr>
            </a:tbl>
          </a:graphicData>
        </a:graphic>
      </p:graphicFrame>
      <p:graphicFrame>
        <p:nvGraphicFramePr>
          <p:cNvPr id="177" name="Google Shape;177;p29"/>
          <p:cNvGraphicFramePr/>
          <p:nvPr/>
        </p:nvGraphicFramePr>
        <p:xfrm>
          <a:off x="6793611" y="1945788"/>
          <a:ext cx="1823875" cy="2797755"/>
        </p:xfrm>
        <a:graphic>
          <a:graphicData uri="http://schemas.openxmlformats.org/drawingml/2006/table">
            <a:tbl>
              <a:tblPr firstRow="1" bandRow="1">
                <a:noFill/>
                <a:tableStyleId>{DBBBF179-FF0D-4B72-BED6-38838FA38C28}</a:tableStyleId>
              </a:tblPr>
              <a:tblGrid>
                <a:gridCol w="1823875">
                  <a:extLst>
                    <a:ext uri="{9D8B030D-6E8A-4147-A177-3AD203B41FA5}">
                      <a16:colId xmlns:a16="http://schemas.microsoft.com/office/drawing/2014/main" val="20000"/>
                    </a:ext>
                  </a:extLst>
                </a:gridCol>
              </a:tblGrid>
              <a:tr h="430800">
                <a:tc>
                  <a:txBody>
                    <a:bodyPr/>
                    <a:lstStyle/>
                    <a:p>
                      <a:pPr marL="0" marR="0" lvl="0" indent="0" algn="ctr" rtl="0">
                        <a:spcBef>
                          <a:spcPts val="0"/>
                        </a:spcBef>
                        <a:spcAft>
                          <a:spcPts val="0"/>
                        </a:spcAft>
                        <a:buNone/>
                      </a:pPr>
                      <a:r>
                        <a:rPr lang="en-US" sz="1350">
                          <a:solidFill>
                            <a:schemeClr val="accent1"/>
                          </a:solidFill>
                        </a:rPr>
                        <a:t>Energía de Olas </a:t>
                      </a:r>
                      <a:endParaRPr sz="1350">
                        <a:solidFill>
                          <a:schemeClr val="accent1"/>
                        </a:solidFill>
                      </a:endParaRPr>
                    </a:p>
                    <a:p>
                      <a:pPr marL="0" marR="0" lvl="0" indent="0" algn="ctr" rtl="0">
                        <a:spcBef>
                          <a:spcPts val="0"/>
                        </a:spcBef>
                        <a:spcAft>
                          <a:spcPts val="0"/>
                        </a:spcAft>
                        <a:buNone/>
                      </a:pPr>
                      <a:r>
                        <a:rPr lang="en-US" sz="1350">
                          <a:solidFill>
                            <a:schemeClr val="accent1"/>
                          </a:solidFill>
                        </a:rPr>
                        <a:t>*Energía de mareas</a:t>
                      </a:r>
                      <a:endParaRPr sz="1350">
                        <a:solidFill>
                          <a:schemeClr val="accent1"/>
                        </a:solidFil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1">
                        <a:alpha val="69803"/>
                      </a:schemeClr>
                    </a:solidFill>
                  </a:tcPr>
                </a:tc>
                <a:extLst>
                  <a:ext uri="{0D108BD9-81ED-4DB2-BD59-A6C34878D82A}">
                    <a16:rowId xmlns:a16="http://schemas.microsoft.com/office/drawing/2014/main" val="10000"/>
                  </a:ext>
                </a:extLst>
              </a:tr>
              <a:tr h="334100">
                <a:tc>
                  <a:txBody>
                    <a:bodyPr/>
                    <a:lstStyle/>
                    <a:p>
                      <a:pPr marL="0" lvl="0" indent="0" algn="ctr" rtl="0">
                        <a:spcBef>
                          <a:spcPts val="0"/>
                        </a:spcBef>
                        <a:spcAft>
                          <a:spcPts val="0"/>
                        </a:spcAft>
                        <a:buClr>
                          <a:schemeClr val="lt1"/>
                        </a:buClr>
                        <a:buSzPts val="1400"/>
                        <a:buFont typeface="Arial"/>
                        <a:buNone/>
                      </a:pPr>
                      <a:r>
                        <a:rPr lang="en-US" b="1">
                          <a:solidFill>
                            <a:schemeClr val="lt1"/>
                          </a:solidFill>
                        </a:rPr>
                        <a:t>Generación</a:t>
                      </a:r>
                      <a:endParaRPr sz="1400" b="1" u="none" strike="noStrike" cap="none">
                        <a:solidFill>
                          <a:schemeClr val="lt1"/>
                        </a:solidFill>
                        <a:latin typeface="Arial"/>
                        <a:ea typeface="Arial"/>
                        <a:cs typeface="Arial"/>
                        <a:sym typeface="Aria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701450">
                <a:tc>
                  <a:txBody>
                    <a:bodyPr/>
                    <a:lstStyle/>
                    <a:p>
                      <a:pPr marL="0" marR="0" lvl="0" indent="0" algn="ctr" rtl="0">
                        <a:lnSpc>
                          <a:spcPct val="100000"/>
                        </a:lnSpc>
                        <a:spcBef>
                          <a:spcPts val="0"/>
                        </a:spcBef>
                        <a:spcAft>
                          <a:spcPts val="0"/>
                        </a:spcAft>
                        <a:buClr>
                          <a:schemeClr val="lt1"/>
                        </a:buClr>
                        <a:buSzPts val="4400"/>
                        <a:buFont typeface="Arial"/>
                        <a:buNone/>
                      </a:pPr>
                      <a:r>
                        <a:rPr lang="en-US" sz="1800" b="1">
                          <a:solidFill>
                            <a:schemeClr val="lt1"/>
                          </a:solidFill>
                        </a:rPr>
                        <a:t>1000-9000 GW</a:t>
                      </a:r>
                      <a:endParaRPr sz="1800" b="1" u="none" strike="noStrike" cap="none">
                        <a:solidFill>
                          <a:schemeClr val="lt1"/>
                        </a:solidFill>
                        <a:latin typeface="Arial"/>
                        <a:ea typeface="Arial"/>
                        <a:cs typeface="Arial"/>
                        <a:sym typeface="Aria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2"/>
                  </a:ext>
                </a:extLst>
              </a:tr>
              <a:tr h="1259275">
                <a:tc>
                  <a:txBody>
                    <a:bodyPr/>
                    <a:lstStyle/>
                    <a:p>
                      <a:pPr marL="0" marR="0" lvl="0" indent="0" algn="ctr" rtl="0">
                        <a:lnSpc>
                          <a:spcPct val="100000"/>
                        </a:lnSpc>
                        <a:spcBef>
                          <a:spcPts val="0"/>
                        </a:spcBef>
                        <a:spcAft>
                          <a:spcPts val="0"/>
                        </a:spcAft>
                        <a:buClr>
                          <a:schemeClr val="accent1"/>
                        </a:buClr>
                        <a:buSzPts val="1200"/>
                        <a:buFont typeface="Arial"/>
                        <a:buNone/>
                      </a:pPr>
                      <a:r>
                        <a:rPr lang="en-US" sz="1200">
                          <a:solidFill>
                            <a:schemeClr val="accent1"/>
                          </a:solidFill>
                        </a:rPr>
                        <a:t>Usa la E.Potencial de la diferencia de altura entre la marea baja y la marea alta</a:t>
                      </a:r>
                      <a:r>
                        <a:rPr lang="en-US" sz="1200" u="none" strike="noStrike" cap="none">
                          <a:solidFill>
                            <a:srgbClr val="57A7BD"/>
                          </a:solidFill>
                          <a:latin typeface="Arial"/>
                          <a:ea typeface="Arial"/>
                          <a:cs typeface="Arial"/>
                          <a:sym typeface="Arial"/>
                        </a:rPr>
                        <a:t>.</a:t>
                      </a:r>
                      <a:endParaRPr sz="1200" u="none" strike="noStrike" cap="none">
                        <a:solidFill>
                          <a:srgbClr val="57A7BD"/>
                        </a:solidFill>
                        <a:latin typeface="Arial"/>
                        <a:ea typeface="Arial"/>
                        <a:cs typeface="Arial"/>
                        <a:sym typeface="Arial"/>
                      </a:endParaRPr>
                    </a:p>
                    <a:p>
                      <a:pPr marL="0" lvl="0" indent="0" algn="ctr" rtl="0">
                        <a:spcBef>
                          <a:spcPts val="0"/>
                        </a:spcBef>
                        <a:spcAft>
                          <a:spcPts val="0"/>
                        </a:spcAft>
                        <a:buClr>
                          <a:schemeClr val="accent2"/>
                        </a:buClr>
                        <a:buSzPts val="1200"/>
                        <a:buFont typeface="Arial"/>
                        <a:buNone/>
                      </a:pPr>
                      <a:endParaRPr sz="1200" u="none" strike="noStrike" cap="none">
                        <a:solidFill>
                          <a:srgbClr val="57A7BD"/>
                        </a:solidFill>
                        <a:latin typeface="Arial"/>
                        <a:ea typeface="Arial"/>
                        <a:cs typeface="Arial"/>
                        <a:sym typeface="Arial"/>
                      </a:endParaRPr>
                    </a:p>
                  </a:txBody>
                  <a:tcPr marL="91450" marR="91450" marT="45725" marB="457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1">
                        <a:alpha val="69803"/>
                      </a:schemeClr>
                    </a:solidFill>
                  </a:tcPr>
                </a:tc>
                <a:extLst>
                  <a:ext uri="{0D108BD9-81ED-4DB2-BD59-A6C34878D82A}">
                    <a16:rowId xmlns:a16="http://schemas.microsoft.com/office/drawing/2014/main" val="10003"/>
                  </a:ext>
                </a:extLst>
              </a:tr>
            </a:tbl>
          </a:graphicData>
        </a:graphic>
      </p:graphicFrame>
      <p:sp>
        <p:nvSpPr>
          <p:cNvPr id="178" name="Google Shape;178;p29"/>
          <p:cNvSpPr txBox="1"/>
          <p:nvPr/>
        </p:nvSpPr>
        <p:spPr>
          <a:xfrm>
            <a:off x="467550" y="1117211"/>
            <a:ext cx="8145600" cy="703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rgbClr val="FFFFFF"/>
                </a:solidFill>
              </a:rPr>
              <a:t>Se denomina energía marina o energía oceánica a toda aquella que es transportada por las olas, mareas, corrientes, salinidad o diferencias de temperatura y que puede aprovecharse a partir de tales recursos.Existen 4 (5*) tipos de energía marina principal</a:t>
            </a:r>
            <a:endParaRPr sz="12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0"/>
          <p:cNvSpPr txBox="1">
            <a:spLocks noGrp="1"/>
          </p:cNvSpPr>
          <p:nvPr>
            <p:ph type="body" idx="1"/>
          </p:nvPr>
        </p:nvSpPr>
        <p:spPr>
          <a:xfrm>
            <a:off x="1619672" y="123478"/>
            <a:ext cx="7524328" cy="5760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3600"/>
              <a:buNone/>
            </a:pPr>
            <a:r>
              <a:rPr lang="en-US"/>
              <a:t>Métodos</a:t>
            </a:r>
            <a:endParaRPr/>
          </a:p>
        </p:txBody>
      </p:sp>
      <p:sp>
        <p:nvSpPr>
          <p:cNvPr id="184" name="Google Shape;184;p30"/>
          <p:cNvSpPr txBox="1">
            <a:spLocks noGrp="1"/>
          </p:cNvSpPr>
          <p:nvPr>
            <p:ph type="body" idx="2"/>
          </p:nvPr>
        </p:nvSpPr>
        <p:spPr>
          <a:xfrm>
            <a:off x="1619672" y="699542"/>
            <a:ext cx="7524328" cy="288032"/>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1200"/>
              <a:buNone/>
            </a:pPr>
            <a:endParaRPr/>
          </a:p>
        </p:txBody>
      </p:sp>
      <p:sp>
        <p:nvSpPr>
          <p:cNvPr id="185" name="Google Shape;185;p30"/>
          <p:cNvSpPr/>
          <p:nvPr/>
        </p:nvSpPr>
        <p:spPr>
          <a:xfrm>
            <a:off x="7414549" y="1748257"/>
            <a:ext cx="347934" cy="350841"/>
          </a:xfrm>
          <a:custGeom>
            <a:avLst/>
            <a:gdLst/>
            <a:ahLst/>
            <a:cxnLst/>
            <a:rect l="l" t="t" r="r" b="b"/>
            <a:pathLst>
              <a:path w="1652142" h="1665940" extrusionOk="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186" name="Google Shape;186;p30"/>
          <p:cNvPicPr preferRelativeResize="0"/>
          <p:nvPr/>
        </p:nvPicPr>
        <p:blipFill>
          <a:blip r:embed="rId3">
            <a:alphaModFix/>
          </a:blip>
          <a:stretch>
            <a:fillRect/>
          </a:stretch>
        </p:blipFill>
        <p:spPr>
          <a:xfrm>
            <a:off x="80050" y="1098458"/>
            <a:ext cx="1648400" cy="1824794"/>
          </a:xfrm>
          <a:prstGeom prst="rect">
            <a:avLst/>
          </a:prstGeom>
          <a:noFill/>
          <a:ln>
            <a:noFill/>
          </a:ln>
        </p:spPr>
      </p:pic>
      <p:pic>
        <p:nvPicPr>
          <p:cNvPr id="187" name="Google Shape;187;p30"/>
          <p:cNvPicPr preferRelativeResize="0"/>
          <p:nvPr/>
        </p:nvPicPr>
        <p:blipFill>
          <a:blip r:embed="rId4">
            <a:alphaModFix/>
          </a:blip>
          <a:stretch>
            <a:fillRect/>
          </a:stretch>
        </p:blipFill>
        <p:spPr>
          <a:xfrm>
            <a:off x="5634675" y="-3"/>
            <a:ext cx="3509325" cy="1415428"/>
          </a:xfrm>
          <a:prstGeom prst="rect">
            <a:avLst/>
          </a:prstGeom>
          <a:noFill/>
          <a:ln>
            <a:noFill/>
          </a:ln>
        </p:spPr>
      </p:pic>
      <p:pic>
        <p:nvPicPr>
          <p:cNvPr id="188" name="Google Shape;188;p30"/>
          <p:cNvPicPr preferRelativeResize="0"/>
          <p:nvPr/>
        </p:nvPicPr>
        <p:blipFill>
          <a:blip r:embed="rId5">
            <a:alphaModFix/>
          </a:blip>
          <a:stretch>
            <a:fillRect/>
          </a:stretch>
        </p:blipFill>
        <p:spPr>
          <a:xfrm>
            <a:off x="5564525" y="1130375"/>
            <a:ext cx="3649600" cy="1824800"/>
          </a:xfrm>
          <a:prstGeom prst="rect">
            <a:avLst/>
          </a:prstGeom>
          <a:noFill/>
          <a:ln>
            <a:noFill/>
          </a:ln>
        </p:spPr>
      </p:pic>
      <p:pic>
        <p:nvPicPr>
          <p:cNvPr id="189" name="Google Shape;189;p30"/>
          <p:cNvPicPr preferRelativeResize="0"/>
          <p:nvPr/>
        </p:nvPicPr>
        <p:blipFill>
          <a:blip r:embed="rId6">
            <a:alphaModFix/>
          </a:blip>
          <a:stretch>
            <a:fillRect/>
          </a:stretch>
        </p:blipFill>
        <p:spPr>
          <a:xfrm>
            <a:off x="-1008300" y="3147796"/>
            <a:ext cx="3825100" cy="2049175"/>
          </a:xfrm>
          <a:prstGeom prst="rect">
            <a:avLst/>
          </a:prstGeom>
          <a:noFill/>
          <a:ln>
            <a:noFill/>
          </a:ln>
        </p:spPr>
      </p:pic>
      <p:pic>
        <p:nvPicPr>
          <p:cNvPr id="190" name="Google Shape;190;p30"/>
          <p:cNvPicPr preferRelativeResize="0"/>
          <p:nvPr/>
        </p:nvPicPr>
        <p:blipFill>
          <a:blip r:embed="rId7">
            <a:alphaModFix/>
          </a:blip>
          <a:stretch>
            <a:fillRect/>
          </a:stretch>
        </p:blipFill>
        <p:spPr>
          <a:xfrm>
            <a:off x="2241075" y="1098450"/>
            <a:ext cx="3244117" cy="1824800"/>
          </a:xfrm>
          <a:prstGeom prst="rect">
            <a:avLst/>
          </a:prstGeom>
          <a:noFill/>
          <a:ln>
            <a:noFill/>
          </a:ln>
        </p:spPr>
      </p:pic>
      <p:pic>
        <p:nvPicPr>
          <p:cNvPr id="191" name="Google Shape;191;p30"/>
          <p:cNvPicPr preferRelativeResize="0"/>
          <p:nvPr/>
        </p:nvPicPr>
        <p:blipFill>
          <a:blip r:embed="rId8">
            <a:alphaModFix/>
          </a:blip>
          <a:stretch>
            <a:fillRect/>
          </a:stretch>
        </p:blipFill>
        <p:spPr>
          <a:xfrm flipH="1">
            <a:off x="2816800" y="3097973"/>
            <a:ext cx="3244125" cy="2148826"/>
          </a:xfrm>
          <a:prstGeom prst="rect">
            <a:avLst/>
          </a:prstGeom>
          <a:noFill/>
          <a:ln>
            <a:noFill/>
          </a:ln>
        </p:spPr>
      </p:pic>
      <p:pic>
        <p:nvPicPr>
          <p:cNvPr id="192" name="Google Shape;192;p30"/>
          <p:cNvPicPr preferRelativeResize="0"/>
          <p:nvPr/>
        </p:nvPicPr>
        <p:blipFill>
          <a:blip r:embed="rId9">
            <a:alphaModFix/>
          </a:blip>
          <a:stretch>
            <a:fillRect/>
          </a:stretch>
        </p:blipFill>
        <p:spPr>
          <a:xfrm>
            <a:off x="6096596" y="2637800"/>
            <a:ext cx="2983841" cy="2559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1"/>
          <p:cNvSpPr txBox="1">
            <a:spLocks noGrp="1"/>
          </p:cNvSpPr>
          <p:nvPr>
            <p:ph type="body" idx="1"/>
          </p:nvPr>
        </p:nvSpPr>
        <p:spPr>
          <a:xfrm>
            <a:off x="0" y="123478"/>
            <a:ext cx="9144000" cy="57606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lt1"/>
              </a:buClr>
              <a:buSzPts val="3600"/>
              <a:buNone/>
            </a:pPr>
            <a:r>
              <a:rPr lang="en-US"/>
              <a:t>Aplicación en México</a:t>
            </a:r>
            <a:endParaRPr/>
          </a:p>
        </p:txBody>
      </p:sp>
      <p:sp>
        <p:nvSpPr>
          <p:cNvPr id="198" name="Google Shape;198;p31"/>
          <p:cNvSpPr txBox="1">
            <a:spLocks noGrp="1"/>
          </p:cNvSpPr>
          <p:nvPr>
            <p:ph type="body" idx="2"/>
          </p:nvPr>
        </p:nvSpPr>
        <p:spPr>
          <a:xfrm>
            <a:off x="0" y="699542"/>
            <a:ext cx="9144000" cy="28803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lt1"/>
              </a:buClr>
              <a:buSzPts val="1200"/>
              <a:buNone/>
            </a:pPr>
            <a:endParaRPr/>
          </a:p>
        </p:txBody>
      </p:sp>
      <p:grpSp>
        <p:nvGrpSpPr>
          <p:cNvPr id="199" name="Google Shape;199;p31"/>
          <p:cNvGrpSpPr/>
          <p:nvPr/>
        </p:nvGrpSpPr>
        <p:grpSpPr>
          <a:xfrm>
            <a:off x="539551" y="3579862"/>
            <a:ext cx="2009809" cy="897285"/>
            <a:chOff x="1062658" y="3986014"/>
            <a:chExt cx="1728192" cy="897285"/>
          </a:xfrm>
        </p:grpSpPr>
        <p:sp>
          <p:nvSpPr>
            <p:cNvPr id="200" name="Google Shape;200;p31"/>
            <p:cNvSpPr txBox="1"/>
            <p:nvPr/>
          </p:nvSpPr>
          <p:spPr>
            <a:xfrm>
              <a:off x="1062658" y="3986014"/>
              <a:ext cx="1728192" cy="307777"/>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lt1"/>
                  </a:solidFill>
                </a:rPr>
                <a:t>Potencial</a:t>
              </a:r>
              <a:endParaRPr sz="1400" b="1">
                <a:solidFill>
                  <a:schemeClr val="lt1"/>
                </a:solidFill>
                <a:latin typeface="Arial"/>
                <a:ea typeface="Arial"/>
                <a:cs typeface="Arial"/>
                <a:sym typeface="Arial"/>
              </a:endParaRPr>
            </a:p>
          </p:txBody>
        </p:sp>
        <p:sp>
          <p:nvSpPr>
            <p:cNvPr id="201" name="Google Shape;201;p31"/>
            <p:cNvSpPr txBox="1"/>
            <p:nvPr/>
          </p:nvSpPr>
          <p:spPr>
            <a:xfrm>
              <a:off x="1062658" y="4236968"/>
              <a:ext cx="1728192" cy="64633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a:solidFill>
                    <a:schemeClr val="lt1"/>
                  </a:solidFill>
                </a:rPr>
                <a:t>La latitud, el tipo de olas, de vientos, las diferencias térmicas, los gradientes salinos.</a:t>
              </a:r>
              <a:endParaRPr/>
            </a:p>
          </p:txBody>
        </p:sp>
      </p:grpSp>
      <p:grpSp>
        <p:nvGrpSpPr>
          <p:cNvPr id="202" name="Google Shape;202;p31"/>
          <p:cNvGrpSpPr/>
          <p:nvPr/>
        </p:nvGrpSpPr>
        <p:grpSpPr>
          <a:xfrm>
            <a:off x="2557914" y="3579862"/>
            <a:ext cx="2009809" cy="897285"/>
            <a:chOff x="1062658" y="3986014"/>
            <a:chExt cx="1728192" cy="897285"/>
          </a:xfrm>
        </p:grpSpPr>
        <p:sp>
          <p:nvSpPr>
            <p:cNvPr id="203" name="Google Shape;203;p31"/>
            <p:cNvSpPr txBox="1"/>
            <p:nvPr/>
          </p:nvSpPr>
          <p:spPr>
            <a:xfrm>
              <a:off x="1062658" y="3986014"/>
              <a:ext cx="1728192" cy="307777"/>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lt1"/>
                  </a:solidFill>
                </a:rPr>
                <a:t>Energia a partir de mareas</a:t>
              </a:r>
              <a:endParaRPr sz="1400" b="1">
                <a:solidFill>
                  <a:schemeClr val="lt1"/>
                </a:solidFill>
                <a:latin typeface="Arial"/>
                <a:ea typeface="Arial"/>
                <a:cs typeface="Arial"/>
                <a:sym typeface="Arial"/>
              </a:endParaRPr>
            </a:p>
          </p:txBody>
        </p:sp>
        <p:sp>
          <p:nvSpPr>
            <p:cNvPr id="204" name="Google Shape;204;p31"/>
            <p:cNvSpPr txBox="1"/>
            <p:nvPr/>
          </p:nvSpPr>
          <p:spPr>
            <a:xfrm>
              <a:off x="1062658" y="4236968"/>
              <a:ext cx="1728192" cy="64633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1200">
                <a:solidFill>
                  <a:schemeClr val="lt1"/>
                </a:solidFill>
              </a:endParaRPr>
            </a:p>
            <a:p>
              <a:pPr marL="0" marR="0" lvl="0" indent="0" algn="ctr" rtl="0">
                <a:spcBef>
                  <a:spcPts val="0"/>
                </a:spcBef>
                <a:spcAft>
                  <a:spcPts val="0"/>
                </a:spcAft>
                <a:buNone/>
              </a:pPr>
              <a:endParaRPr sz="1200">
                <a:solidFill>
                  <a:schemeClr val="lt1"/>
                </a:solidFill>
              </a:endParaRPr>
            </a:p>
            <a:p>
              <a:pPr marL="0" marR="0" lvl="0" indent="0" algn="ctr" rtl="0">
                <a:spcBef>
                  <a:spcPts val="0"/>
                </a:spcBef>
                <a:spcAft>
                  <a:spcPts val="0"/>
                </a:spcAft>
                <a:buNone/>
              </a:pPr>
              <a:r>
                <a:rPr lang="en-US" sz="1200">
                  <a:solidFill>
                    <a:schemeClr val="lt1"/>
                  </a:solidFill>
                </a:rPr>
                <a:t>Mar de Cortés</a:t>
              </a:r>
              <a:endParaRPr sz="1200">
                <a:solidFill>
                  <a:schemeClr val="lt1"/>
                </a:solidFill>
              </a:endParaRPr>
            </a:p>
          </p:txBody>
        </p:sp>
      </p:grpSp>
      <p:grpSp>
        <p:nvGrpSpPr>
          <p:cNvPr id="205" name="Google Shape;205;p31"/>
          <p:cNvGrpSpPr/>
          <p:nvPr/>
        </p:nvGrpSpPr>
        <p:grpSpPr>
          <a:xfrm>
            <a:off x="4563420" y="3580066"/>
            <a:ext cx="2337699" cy="822092"/>
            <a:chOff x="1062658" y="3986014"/>
            <a:chExt cx="1728300" cy="897285"/>
          </a:xfrm>
        </p:grpSpPr>
        <p:sp>
          <p:nvSpPr>
            <p:cNvPr id="206" name="Google Shape;206;p31"/>
            <p:cNvSpPr txBox="1"/>
            <p:nvPr/>
          </p:nvSpPr>
          <p:spPr>
            <a:xfrm>
              <a:off x="1062658" y="3986014"/>
              <a:ext cx="1728300" cy="307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lt1"/>
                  </a:solidFill>
                </a:rPr>
                <a:t>Energía a partir de corrientes marinas</a:t>
              </a:r>
              <a:endParaRPr sz="1400" b="1">
                <a:solidFill>
                  <a:schemeClr val="lt1"/>
                </a:solidFill>
                <a:latin typeface="Arial"/>
                <a:ea typeface="Arial"/>
                <a:cs typeface="Arial"/>
                <a:sym typeface="Arial"/>
              </a:endParaRPr>
            </a:p>
          </p:txBody>
        </p:sp>
        <p:sp>
          <p:nvSpPr>
            <p:cNvPr id="207" name="Google Shape;207;p31"/>
            <p:cNvSpPr txBox="1"/>
            <p:nvPr/>
          </p:nvSpPr>
          <p:spPr>
            <a:xfrm>
              <a:off x="1062658" y="4236968"/>
              <a:ext cx="1728192" cy="64633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1200">
                <a:solidFill>
                  <a:schemeClr val="lt1"/>
                </a:solidFill>
              </a:endParaRPr>
            </a:p>
            <a:p>
              <a:pPr marL="0" marR="0" lvl="0" indent="0" algn="l" rtl="0">
                <a:spcBef>
                  <a:spcPts val="0"/>
                </a:spcBef>
                <a:spcAft>
                  <a:spcPts val="0"/>
                </a:spcAft>
                <a:buNone/>
              </a:pPr>
              <a:endParaRPr sz="1200">
                <a:solidFill>
                  <a:schemeClr val="lt1"/>
                </a:solidFill>
              </a:endParaRPr>
            </a:p>
            <a:p>
              <a:pPr marL="0" marR="0" lvl="0" indent="0" algn="ctr" rtl="0">
                <a:spcBef>
                  <a:spcPts val="0"/>
                </a:spcBef>
                <a:spcAft>
                  <a:spcPts val="0"/>
                </a:spcAft>
                <a:buNone/>
              </a:pPr>
              <a:r>
                <a:rPr lang="en-US" sz="1200">
                  <a:solidFill>
                    <a:schemeClr val="lt1"/>
                  </a:solidFill>
                </a:rPr>
                <a:t>Yucatan y Baja California Sur</a:t>
              </a:r>
              <a:endParaRPr sz="1200">
                <a:solidFill>
                  <a:schemeClr val="lt1"/>
                </a:solidFill>
              </a:endParaRPr>
            </a:p>
          </p:txBody>
        </p:sp>
      </p:grpSp>
      <p:grpSp>
        <p:nvGrpSpPr>
          <p:cNvPr id="208" name="Google Shape;208;p31"/>
          <p:cNvGrpSpPr/>
          <p:nvPr/>
        </p:nvGrpSpPr>
        <p:grpSpPr>
          <a:xfrm>
            <a:off x="6851432" y="3021761"/>
            <a:ext cx="2275804" cy="1455515"/>
            <a:chOff x="1062647" y="3427864"/>
            <a:chExt cx="1842756" cy="1455515"/>
          </a:xfrm>
        </p:grpSpPr>
        <p:sp>
          <p:nvSpPr>
            <p:cNvPr id="209" name="Google Shape;209;p31"/>
            <p:cNvSpPr txBox="1"/>
            <p:nvPr/>
          </p:nvSpPr>
          <p:spPr>
            <a:xfrm>
              <a:off x="1177103" y="3427864"/>
              <a:ext cx="1728300" cy="307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b="1">
                  <a:solidFill>
                    <a:schemeClr val="lt1"/>
                  </a:solidFill>
                </a:rPr>
                <a:t>CEMIE-OCÉANO</a:t>
              </a:r>
              <a:endParaRPr sz="1400" b="1">
                <a:solidFill>
                  <a:schemeClr val="lt1"/>
                </a:solidFill>
                <a:latin typeface="Arial"/>
                <a:ea typeface="Arial"/>
                <a:cs typeface="Arial"/>
                <a:sym typeface="Arial"/>
              </a:endParaRPr>
            </a:p>
          </p:txBody>
        </p:sp>
        <p:sp>
          <p:nvSpPr>
            <p:cNvPr id="210" name="Google Shape;210;p31"/>
            <p:cNvSpPr txBox="1"/>
            <p:nvPr/>
          </p:nvSpPr>
          <p:spPr>
            <a:xfrm>
              <a:off x="1062647" y="3856479"/>
              <a:ext cx="1728300" cy="10269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a:solidFill>
                    <a:schemeClr val="lt1"/>
                  </a:solidFill>
                </a:rPr>
                <a:t>Es el centro de investigación en energía del océano con mayores capacidades para el desarrollo de tecnologías de alto impacto social e industrial</a:t>
              </a:r>
              <a:endParaRPr/>
            </a:p>
          </p:txBody>
        </p:sp>
      </p:grpSp>
      <p:sp>
        <p:nvSpPr>
          <p:cNvPr id="211" name="Google Shape;211;p31"/>
          <p:cNvSpPr/>
          <p:nvPr/>
        </p:nvSpPr>
        <p:spPr>
          <a:xfrm>
            <a:off x="-86730" y="1484700"/>
            <a:ext cx="8545108" cy="2095162"/>
          </a:xfrm>
          <a:custGeom>
            <a:avLst/>
            <a:gdLst/>
            <a:ahLst/>
            <a:cxnLst/>
            <a:rect l="l" t="t" r="r" b="b"/>
            <a:pathLst>
              <a:path w="8545108" h="2095162" extrusionOk="0">
                <a:moveTo>
                  <a:pt x="6780612" y="197350"/>
                </a:moveTo>
                <a:lnTo>
                  <a:pt x="7306822" y="1154882"/>
                </a:lnTo>
                <a:lnTo>
                  <a:pt x="8217367" y="318838"/>
                </a:lnTo>
                <a:lnTo>
                  <a:pt x="8081233" y="182704"/>
                </a:lnTo>
                <a:lnTo>
                  <a:pt x="8545108" y="0"/>
                </a:lnTo>
                <a:lnTo>
                  <a:pt x="8456248" y="557719"/>
                </a:lnTo>
                <a:lnTo>
                  <a:pt x="8324566" y="426037"/>
                </a:lnTo>
                <a:lnTo>
                  <a:pt x="7393088" y="1508565"/>
                </a:lnTo>
                <a:lnTo>
                  <a:pt x="6771985" y="309494"/>
                </a:lnTo>
                <a:lnTo>
                  <a:pt x="17503" y="2095162"/>
                </a:lnTo>
                <a:cubicBezTo>
                  <a:pt x="20378" y="1706973"/>
                  <a:pt x="-2626" y="1249773"/>
                  <a:pt x="249" y="861584"/>
                </a:cubicBezTo>
                <a:lnTo>
                  <a:pt x="6780612" y="197350"/>
                </a:lnTo>
                <a:close/>
              </a:path>
            </a:pathLst>
          </a:custGeom>
          <a:solidFill>
            <a:schemeClr val="lt1">
              <a:alpha val="6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2" name="Google Shape;212;p31"/>
          <p:cNvSpPr/>
          <p:nvPr/>
        </p:nvSpPr>
        <p:spPr>
          <a:xfrm>
            <a:off x="683568" y="1761710"/>
            <a:ext cx="1260000" cy="1260000"/>
          </a:xfrm>
          <a:prstGeom prst="ellipse">
            <a:avLst/>
          </a:prstGeom>
          <a:solidFill>
            <a:schemeClr val="lt1"/>
          </a:solidFill>
          <a:ln w="381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3" name="Google Shape;213;p31"/>
          <p:cNvSpPr/>
          <p:nvPr/>
        </p:nvSpPr>
        <p:spPr>
          <a:xfrm>
            <a:off x="2378709" y="1507109"/>
            <a:ext cx="1080000" cy="1080000"/>
          </a:xfrm>
          <a:prstGeom prst="ellipse">
            <a:avLst/>
          </a:prstGeom>
          <a:solidFill>
            <a:schemeClr val="lt1"/>
          </a:solidFill>
          <a:ln w="381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4" name="Google Shape;214;p31"/>
          <p:cNvSpPr/>
          <p:nvPr/>
        </p:nvSpPr>
        <p:spPr>
          <a:xfrm>
            <a:off x="3893850" y="1372127"/>
            <a:ext cx="900000" cy="900000"/>
          </a:xfrm>
          <a:prstGeom prst="ellipse">
            <a:avLst/>
          </a:prstGeom>
          <a:solidFill>
            <a:schemeClr val="lt1"/>
          </a:solidFill>
          <a:ln w="381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5" name="Google Shape;215;p31"/>
          <p:cNvSpPr/>
          <p:nvPr/>
        </p:nvSpPr>
        <p:spPr>
          <a:xfrm>
            <a:off x="5228992" y="1356763"/>
            <a:ext cx="720000" cy="720000"/>
          </a:xfrm>
          <a:prstGeom prst="ellipse">
            <a:avLst/>
          </a:prstGeom>
          <a:solidFill>
            <a:schemeClr val="lt1"/>
          </a:solidFill>
          <a:ln w="381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6" name="Google Shape;216;p31"/>
          <p:cNvSpPr/>
          <p:nvPr/>
        </p:nvSpPr>
        <p:spPr>
          <a:xfrm>
            <a:off x="2725160" y="1862339"/>
            <a:ext cx="387098" cy="390332"/>
          </a:xfrm>
          <a:custGeom>
            <a:avLst/>
            <a:gdLst/>
            <a:ahLst/>
            <a:cxnLst/>
            <a:rect l="l" t="t" r="r" b="b"/>
            <a:pathLst>
              <a:path w="1652142" h="1665940" extrusionOk="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7" name="Google Shape;217;p31"/>
          <p:cNvSpPr/>
          <p:nvPr/>
        </p:nvSpPr>
        <p:spPr>
          <a:xfrm>
            <a:off x="4219231" y="1691270"/>
            <a:ext cx="298013" cy="278966"/>
          </a:xfrm>
          <a:custGeom>
            <a:avLst/>
            <a:gdLst/>
            <a:ahLst/>
            <a:cxnLst/>
            <a:rect l="l" t="t" r="r" b="b"/>
            <a:pathLst>
              <a:path w="3239999" h="3032924" extrusionOk="0">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8" name="Google Shape;218;p31"/>
          <p:cNvSpPr/>
          <p:nvPr/>
        </p:nvSpPr>
        <p:spPr>
          <a:xfrm>
            <a:off x="1111063" y="2191909"/>
            <a:ext cx="405010" cy="399569"/>
          </a:xfrm>
          <a:custGeom>
            <a:avLst/>
            <a:gdLst/>
            <a:ahLst/>
            <a:cxnLst/>
            <a:rect l="l" t="t" r="r" b="b"/>
            <a:pathLst>
              <a:path w="3240076" h="3196551" extrusionOk="0">
                <a:moveTo>
                  <a:pt x="2810300" y="1617710"/>
                </a:moveTo>
                <a:cubicBezTo>
                  <a:pt x="2817009" y="1615912"/>
                  <a:pt x="2824405" y="1616674"/>
                  <a:pt x="2830895" y="1620421"/>
                </a:cubicBezTo>
                <a:lnTo>
                  <a:pt x="3150571" y="1804986"/>
                </a:lnTo>
                <a:cubicBezTo>
                  <a:pt x="3163552" y="1812480"/>
                  <a:pt x="3168000" y="1829080"/>
                  <a:pt x="3160506" y="1842062"/>
                </a:cubicBezTo>
                <a:lnTo>
                  <a:pt x="3106222" y="1936084"/>
                </a:lnTo>
                <a:cubicBezTo>
                  <a:pt x="3098727" y="1949065"/>
                  <a:pt x="3082128" y="1953513"/>
                  <a:pt x="3069146" y="1946019"/>
                </a:cubicBezTo>
                <a:lnTo>
                  <a:pt x="2749470" y="1761453"/>
                </a:lnTo>
                <a:cubicBezTo>
                  <a:pt x="2736489" y="1753959"/>
                  <a:pt x="2732040" y="1737359"/>
                  <a:pt x="2739536" y="1724378"/>
                </a:cubicBezTo>
                <a:lnTo>
                  <a:pt x="2793819" y="1630356"/>
                </a:lnTo>
                <a:cubicBezTo>
                  <a:pt x="2797567" y="1623864"/>
                  <a:pt x="2803590" y="1619508"/>
                  <a:pt x="2810300" y="1617710"/>
                </a:cubicBezTo>
                <a:close/>
                <a:moveTo>
                  <a:pt x="1308278" y="1324343"/>
                </a:moveTo>
                <a:cubicBezTo>
                  <a:pt x="1529714" y="1324343"/>
                  <a:pt x="1725574" y="1433852"/>
                  <a:pt x="1834882" y="1608603"/>
                </a:cubicBezTo>
                <a:cubicBezTo>
                  <a:pt x="1903747" y="1545710"/>
                  <a:pt x="1995954" y="1511368"/>
                  <a:pt x="2096186" y="1511368"/>
                </a:cubicBezTo>
                <a:cubicBezTo>
                  <a:pt x="2313867" y="1511368"/>
                  <a:pt x="2493715" y="1673353"/>
                  <a:pt x="2514185" y="1884371"/>
                </a:cubicBezTo>
                <a:cubicBezTo>
                  <a:pt x="2517944" y="1882108"/>
                  <a:pt x="2521751" y="1882074"/>
                  <a:pt x="2525567" y="1882074"/>
                </a:cubicBezTo>
                <a:cubicBezTo>
                  <a:pt x="2888547" y="1882074"/>
                  <a:pt x="3182805" y="2176332"/>
                  <a:pt x="3182805" y="2539312"/>
                </a:cubicBezTo>
                <a:cubicBezTo>
                  <a:pt x="3182805" y="2882034"/>
                  <a:pt x="2920478" y="3163490"/>
                  <a:pt x="2585635" y="3193518"/>
                </a:cubicBezTo>
                <a:lnTo>
                  <a:pt x="2585635" y="3196551"/>
                </a:lnTo>
                <a:lnTo>
                  <a:pt x="2525567" y="3196551"/>
                </a:lnTo>
                <a:lnTo>
                  <a:pt x="733485" y="3196551"/>
                </a:lnTo>
                <a:lnTo>
                  <a:pt x="733485" y="3191649"/>
                </a:lnTo>
                <a:cubicBezTo>
                  <a:pt x="708515" y="3195063"/>
                  <a:pt x="683050" y="3196551"/>
                  <a:pt x="657239" y="3196551"/>
                </a:cubicBezTo>
                <a:cubicBezTo>
                  <a:pt x="294258" y="3196551"/>
                  <a:pt x="0" y="2902293"/>
                  <a:pt x="0" y="2539312"/>
                </a:cubicBezTo>
                <a:cubicBezTo>
                  <a:pt x="0" y="2176332"/>
                  <a:pt x="294258" y="1882074"/>
                  <a:pt x="657239" y="1882074"/>
                </a:cubicBezTo>
                <a:lnTo>
                  <a:pt x="670588" y="1884770"/>
                </a:lnTo>
                <a:cubicBezTo>
                  <a:pt x="705989" y="1566750"/>
                  <a:pt x="978825" y="1324343"/>
                  <a:pt x="1308278" y="1324343"/>
                </a:cubicBezTo>
                <a:close/>
                <a:moveTo>
                  <a:pt x="3166512" y="731828"/>
                </a:moveTo>
                <a:cubicBezTo>
                  <a:pt x="3180598" y="726701"/>
                  <a:pt x="3196172" y="733964"/>
                  <a:pt x="3201300" y="748050"/>
                </a:cubicBezTo>
                <a:lnTo>
                  <a:pt x="3238432" y="850070"/>
                </a:lnTo>
                <a:cubicBezTo>
                  <a:pt x="3243559" y="864156"/>
                  <a:pt x="3236295" y="879731"/>
                  <a:pt x="3222210" y="884857"/>
                </a:cubicBezTo>
                <a:lnTo>
                  <a:pt x="2875342" y="1011107"/>
                </a:lnTo>
                <a:cubicBezTo>
                  <a:pt x="2861256" y="1016234"/>
                  <a:pt x="2845680" y="1008972"/>
                  <a:pt x="2840554" y="994886"/>
                </a:cubicBezTo>
                <a:lnTo>
                  <a:pt x="2803421" y="892866"/>
                </a:lnTo>
                <a:cubicBezTo>
                  <a:pt x="2798295" y="878780"/>
                  <a:pt x="2805558" y="863204"/>
                  <a:pt x="2819643" y="858077"/>
                </a:cubicBezTo>
                <a:close/>
                <a:moveTo>
                  <a:pt x="773619" y="731828"/>
                </a:moveTo>
                <a:lnTo>
                  <a:pt x="1120487" y="858077"/>
                </a:lnTo>
                <a:cubicBezTo>
                  <a:pt x="1134573" y="863204"/>
                  <a:pt x="1141836" y="878780"/>
                  <a:pt x="1136709" y="892866"/>
                </a:cubicBezTo>
                <a:lnTo>
                  <a:pt x="1099577" y="994886"/>
                </a:lnTo>
                <a:cubicBezTo>
                  <a:pt x="1094450" y="1008972"/>
                  <a:pt x="1078875" y="1016234"/>
                  <a:pt x="1064789" y="1011107"/>
                </a:cubicBezTo>
                <a:lnTo>
                  <a:pt x="717921" y="884857"/>
                </a:lnTo>
                <a:cubicBezTo>
                  <a:pt x="703835" y="879731"/>
                  <a:pt x="696572" y="864156"/>
                  <a:pt x="701699" y="850070"/>
                </a:cubicBezTo>
                <a:lnTo>
                  <a:pt x="738831" y="748050"/>
                </a:lnTo>
                <a:cubicBezTo>
                  <a:pt x="743958" y="733964"/>
                  <a:pt x="759534" y="726701"/>
                  <a:pt x="773619" y="731828"/>
                </a:cubicBezTo>
                <a:close/>
                <a:moveTo>
                  <a:pt x="1970065" y="524905"/>
                </a:moveTo>
                <a:cubicBezTo>
                  <a:pt x="2386791" y="524905"/>
                  <a:pt x="2724614" y="862728"/>
                  <a:pt x="2724614" y="1279453"/>
                </a:cubicBezTo>
                <a:cubicBezTo>
                  <a:pt x="2724614" y="1453368"/>
                  <a:pt x="2665775" y="1613540"/>
                  <a:pt x="2564463" y="1739247"/>
                </a:cubicBezTo>
                <a:cubicBezTo>
                  <a:pt x="2529951" y="1545877"/>
                  <a:pt x="2358485" y="1402176"/>
                  <a:pt x="2153457" y="1402176"/>
                </a:cubicBezTo>
                <a:cubicBezTo>
                  <a:pt x="2053225" y="1402176"/>
                  <a:pt x="1961018" y="1436518"/>
                  <a:pt x="1892153" y="1499411"/>
                </a:cubicBezTo>
                <a:cubicBezTo>
                  <a:pt x="1782845" y="1324660"/>
                  <a:pt x="1586985" y="1215151"/>
                  <a:pt x="1365549" y="1215151"/>
                </a:cubicBezTo>
                <a:cubicBezTo>
                  <a:pt x="1314582" y="1215151"/>
                  <a:pt x="1264970" y="1220953"/>
                  <a:pt x="1217820" y="1233835"/>
                </a:cubicBezTo>
                <a:cubicBezTo>
                  <a:pt x="1240489" y="838320"/>
                  <a:pt x="1568676" y="524905"/>
                  <a:pt x="1970065" y="524905"/>
                </a:cubicBezTo>
                <a:close/>
                <a:moveTo>
                  <a:pt x="2490093" y="928"/>
                </a:moveTo>
                <a:cubicBezTo>
                  <a:pt x="2496802" y="-869"/>
                  <a:pt x="2504197" y="-108"/>
                  <a:pt x="2510688" y="3640"/>
                </a:cubicBezTo>
                <a:lnTo>
                  <a:pt x="2604711" y="57924"/>
                </a:lnTo>
                <a:cubicBezTo>
                  <a:pt x="2617692" y="65419"/>
                  <a:pt x="2622140" y="82019"/>
                  <a:pt x="2614644" y="95000"/>
                </a:cubicBezTo>
                <a:lnTo>
                  <a:pt x="2430080" y="414676"/>
                </a:lnTo>
                <a:cubicBezTo>
                  <a:pt x="2422585" y="427657"/>
                  <a:pt x="2405985" y="432105"/>
                  <a:pt x="2393004" y="424610"/>
                </a:cubicBezTo>
                <a:lnTo>
                  <a:pt x="2298982" y="370326"/>
                </a:lnTo>
                <a:cubicBezTo>
                  <a:pt x="2286000" y="362831"/>
                  <a:pt x="2281552" y="346232"/>
                  <a:pt x="2289048" y="333250"/>
                </a:cubicBezTo>
                <a:lnTo>
                  <a:pt x="2473612" y="13574"/>
                </a:lnTo>
                <a:cubicBezTo>
                  <a:pt x="2477359" y="7084"/>
                  <a:pt x="2483383" y="2726"/>
                  <a:pt x="2490093" y="928"/>
                </a:cubicBezTo>
                <a:close/>
                <a:moveTo>
                  <a:pt x="1450038" y="928"/>
                </a:moveTo>
                <a:cubicBezTo>
                  <a:pt x="1456747" y="2726"/>
                  <a:pt x="1462771" y="7084"/>
                  <a:pt x="1466519" y="13574"/>
                </a:cubicBezTo>
                <a:lnTo>
                  <a:pt x="1651083" y="333250"/>
                </a:lnTo>
                <a:cubicBezTo>
                  <a:pt x="1658578" y="346232"/>
                  <a:pt x="1654131" y="362831"/>
                  <a:pt x="1641149" y="370326"/>
                </a:cubicBezTo>
                <a:lnTo>
                  <a:pt x="1547127" y="424610"/>
                </a:lnTo>
                <a:cubicBezTo>
                  <a:pt x="1534145" y="432105"/>
                  <a:pt x="1517546" y="427657"/>
                  <a:pt x="1510050" y="414676"/>
                </a:cubicBezTo>
                <a:lnTo>
                  <a:pt x="1325486" y="95000"/>
                </a:lnTo>
                <a:cubicBezTo>
                  <a:pt x="1317991" y="82019"/>
                  <a:pt x="1322439" y="65419"/>
                  <a:pt x="1335420" y="57924"/>
                </a:cubicBezTo>
                <a:lnTo>
                  <a:pt x="1429442" y="3640"/>
                </a:lnTo>
                <a:cubicBezTo>
                  <a:pt x="1435933" y="-108"/>
                  <a:pt x="1443328" y="-869"/>
                  <a:pt x="1450038" y="92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9" name="Google Shape;219;p31"/>
          <p:cNvSpPr/>
          <p:nvPr/>
        </p:nvSpPr>
        <p:spPr>
          <a:xfrm>
            <a:off x="5409623" y="1625515"/>
            <a:ext cx="358765" cy="182511"/>
          </a:xfrm>
          <a:custGeom>
            <a:avLst/>
            <a:gdLst/>
            <a:ahLst/>
            <a:cxnLst/>
            <a:rect l="l" t="t" r="r" b="b"/>
            <a:pathLst>
              <a:path w="3261500" h="1659188" extrusionOk="0">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2"/>
          <p:cNvSpPr txBox="1">
            <a:spLocks noGrp="1"/>
          </p:cNvSpPr>
          <p:nvPr>
            <p:ph type="body" idx="1"/>
          </p:nvPr>
        </p:nvSpPr>
        <p:spPr>
          <a:xfrm>
            <a:off x="0" y="479151"/>
            <a:ext cx="8820600" cy="441900"/>
          </a:xfrm>
          <a:prstGeom prst="rect">
            <a:avLst/>
          </a:prstGeom>
        </p:spPr>
        <p:txBody>
          <a:bodyPr spcFirstLastPara="1" wrap="square" lIns="91425" tIns="45700" rIns="91425" bIns="45700" anchor="ctr" anchorCtr="0">
            <a:noAutofit/>
          </a:bodyPr>
          <a:lstStyle/>
          <a:p>
            <a:pPr marL="0" lvl="0" indent="0" algn="l" rtl="0">
              <a:spcBef>
                <a:spcPts val="720"/>
              </a:spcBef>
              <a:spcAft>
                <a:spcPts val="0"/>
              </a:spcAft>
              <a:buNone/>
            </a:pPr>
            <a:r>
              <a:rPr lang="en-US" sz="2400"/>
              <a:t>Plantas de energía mareomotriz en México</a:t>
            </a:r>
            <a:br>
              <a:rPr lang="en-US" sz="2400"/>
            </a:br>
            <a:br>
              <a:rPr lang="en-US" sz="2400"/>
            </a:br>
            <a:endParaRPr sz="2400"/>
          </a:p>
        </p:txBody>
      </p:sp>
      <p:sp>
        <p:nvSpPr>
          <p:cNvPr id="226" name="Google Shape;226;p32"/>
          <p:cNvSpPr txBox="1">
            <a:spLocks noGrp="1"/>
          </p:cNvSpPr>
          <p:nvPr>
            <p:ph type="body" idx="2"/>
          </p:nvPr>
        </p:nvSpPr>
        <p:spPr>
          <a:xfrm>
            <a:off x="161703" y="1091692"/>
            <a:ext cx="8820600" cy="2880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None/>
            </a:pPr>
            <a:r>
              <a:rPr lang="en-US"/>
              <a:t>Planta de Energía Mareomotriz Eco Wave Power México, Manzanillo.</a:t>
            </a:r>
            <a:endParaRPr/>
          </a:p>
        </p:txBody>
      </p:sp>
      <p:sp>
        <p:nvSpPr>
          <p:cNvPr id="227" name="Google Shape;227;p32"/>
          <p:cNvSpPr txBox="1">
            <a:spLocks noGrp="1"/>
          </p:cNvSpPr>
          <p:nvPr>
            <p:ph type="body" idx="2"/>
          </p:nvPr>
        </p:nvSpPr>
        <p:spPr>
          <a:xfrm>
            <a:off x="5392500" y="1550350"/>
            <a:ext cx="3589800" cy="2786700"/>
          </a:xfrm>
          <a:prstGeom prst="rect">
            <a:avLst/>
          </a:prstGeom>
        </p:spPr>
        <p:txBody>
          <a:bodyPr spcFirstLastPara="1" wrap="square" lIns="91425" tIns="45700" rIns="91425" bIns="45700" anchor="ctr" anchorCtr="0">
            <a:noAutofit/>
          </a:bodyPr>
          <a:lstStyle/>
          <a:p>
            <a:pPr marL="0" lvl="0" indent="0" algn="l" rtl="0">
              <a:spcBef>
                <a:spcPts val="240"/>
              </a:spcBef>
              <a:spcAft>
                <a:spcPts val="0"/>
              </a:spcAft>
              <a:buNone/>
            </a:pPr>
            <a:r>
              <a:rPr lang="en-US" sz="1100" b="1">
                <a:latin typeface="Verdana"/>
                <a:ea typeface="Verdana"/>
                <a:cs typeface="Verdana"/>
                <a:sym typeface="Verdana"/>
              </a:rPr>
              <a:t>Su construcción y equipamiento, con una inversión aproximada de 264 millones de pesos, comenzarán este año y espera concluirse en 18 meses.</a:t>
            </a:r>
            <a:br>
              <a:rPr lang="en-US" sz="1100" b="1">
                <a:latin typeface="Verdana"/>
                <a:ea typeface="Verdana"/>
                <a:cs typeface="Verdana"/>
                <a:sym typeface="Verdana"/>
              </a:rPr>
            </a:br>
            <a:br>
              <a:rPr lang="en-US" sz="1100" b="1">
                <a:latin typeface="Verdana"/>
                <a:ea typeface="Verdana"/>
                <a:cs typeface="Verdana"/>
                <a:sym typeface="Verdana"/>
              </a:rPr>
            </a:br>
            <a:r>
              <a:rPr lang="en-US" sz="1100" b="1">
                <a:latin typeface="Verdana"/>
                <a:ea typeface="Verdana"/>
                <a:cs typeface="Verdana"/>
                <a:sym typeface="Verdana"/>
              </a:rPr>
              <a:t>La generación de energía se realiza mediante la instalación de flotadores que son los encargados de transformar la energía mecánica del oleaje en energía eléctrica.</a:t>
            </a:r>
            <a:endParaRPr/>
          </a:p>
        </p:txBody>
      </p:sp>
      <p:pic>
        <p:nvPicPr>
          <p:cNvPr id="228" name="Google Shape;228;p32"/>
          <p:cNvPicPr preferRelativeResize="0"/>
          <p:nvPr/>
        </p:nvPicPr>
        <p:blipFill>
          <a:blip r:embed="rId3">
            <a:alphaModFix/>
          </a:blip>
          <a:stretch>
            <a:fillRect/>
          </a:stretch>
        </p:blipFill>
        <p:spPr>
          <a:xfrm>
            <a:off x="152400" y="1532092"/>
            <a:ext cx="5087700" cy="3387560"/>
          </a:xfrm>
          <a:prstGeom prst="rect">
            <a:avLst/>
          </a:prstGeom>
          <a:noFill/>
          <a:ln>
            <a:noFill/>
          </a:ln>
        </p:spPr>
      </p:pic>
    </p:spTree>
  </p:cSld>
  <p:clrMapOvr>
    <a:masterClrMapping/>
  </p:clrMapOvr>
</p:sld>
</file>

<file path=ppt/theme/theme1.xml><?xml version="1.0" encoding="utf-8"?>
<a:theme xmlns:a="http://schemas.openxmlformats.org/drawingml/2006/main" name="Cover and End Slide Master">
  <a:themeElements>
    <a:clrScheme name="ALLPPT-COLOR-A24">
      <a:dk1>
        <a:srgbClr val="000000"/>
      </a:dk1>
      <a:lt1>
        <a:srgbClr val="FFFFFF"/>
      </a:lt1>
      <a:dk2>
        <a:srgbClr val="1F497D"/>
      </a:dk2>
      <a:lt2>
        <a:srgbClr val="EEECE1"/>
      </a:lt2>
      <a:accent1>
        <a:srgbClr val="57A7BD"/>
      </a:accent1>
      <a:accent2>
        <a:srgbClr val="69B6CC"/>
      </a:accent2>
      <a:accent3>
        <a:srgbClr val="57A7BD"/>
      </a:accent3>
      <a:accent4>
        <a:srgbClr val="69B6CC"/>
      </a:accent4>
      <a:accent5>
        <a:srgbClr val="57A7BD"/>
      </a:accent5>
      <a:accent6>
        <a:srgbClr val="69B6CC"/>
      </a:accent6>
      <a:hlink>
        <a:srgbClr val="3F3F3F"/>
      </a:hlink>
      <a:folHlink>
        <a:srgbClr val="3F3F3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s Slide Master">
  <a:themeElements>
    <a:clrScheme name="ALLPPT-COLOR-A24">
      <a:dk1>
        <a:srgbClr val="000000"/>
      </a:dk1>
      <a:lt1>
        <a:srgbClr val="FFFFFF"/>
      </a:lt1>
      <a:dk2>
        <a:srgbClr val="1F497D"/>
      </a:dk2>
      <a:lt2>
        <a:srgbClr val="EEECE1"/>
      </a:lt2>
      <a:accent1>
        <a:srgbClr val="57A7BD"/>
      </a:accent1>
      <a:accent2>
        <a:srgbClr val="69B6CC"/>
      </a:accent2>
      <a:accent3>
        <a:srgbClr val="57A7BD"/>
      </a:accent3>
      <a:accent4>
        <a:srgbClr val="69B6CC"/>
      </a:accent4>
      <a:accent5>
        <a:srgbClr val="57A7BD"/>
      </a:accent5>
      <a:accent6>
        <a:srgbClr val="69B6CC"/>
      </a:accent6>
      <a:hlink>
        <a:srgbClr val="3F3F3F"/>
      </a:hlink>
      <a:folHlink>
        <a:srgbClr val="3F3F3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ection Break Slide Master">
  <a:themeElements>
    <a:clrScheme name="ALLPPT-COLOR-A24">
      <a:dk1>
        <a:srgbClr val="000000"/>
      </a:dk1>
      <a:lt1>
        <a:srgbClr val="FFFFFF"/>
      </a:lt1>
      <a:dk2>
        <a:srgbClr val="1F497D"/>
      </a:dk2>
      <a:lt2>
        <a:srgbClr val="EEECE1"/>
      </a:lt2>
      <a:accent1>
        <a:srgbClr val="57A7BD"/>
      </a:accent1>
      <a:accent2>
        <a:srgbClr val="69B6CC"/>
      </a:accent2>
      <a:accent3>
        <a:srgbClr val="57A7BD"/>
      </a:accent3>
      <a:accent4>
        <a:srgbClr val="69B6CC"/>
      </a:accent4>
      <a:accent5>
        <a:srgbClr val="57A7BD"/>
      </a:accent5>
      <a:accent6>
        <a:srgbClr val="69B6CC"/>
      </a:accent6>
      <a:hlink>
        <a:srgbClr val="3F3F3F"/>
      </a:hlink>
      <a:folHlink>
        <a:srgbClr val="3F3F3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1336</Words>
  <Application>Microsoft Macintosh PowerPoint</Application>
  <PresentationFormat>Presentación en pantalla (16:9)</PresentationFormat>
  <Paragraphs>119</Paragraphs>
  <Slides>19</Slides>
  <Notes>19</Notes>
  <HiddenSlides>0</HiddenSlides>
  <MMClips>0</MMClips>
  <ScaleCrop>false</ScaleCrop>
  <HeadingPairs>
    <vt:vector size="6" baseType="variant">
      <vt:variant>
        <vt:lpstr>Fuentes usadas</vt:lpstr>
      </vt:variant>
      <vt:variant>
        <vt:i4>2</vt:i4>
      </vt:variant>
      <vt:variant>
        <vt:lpstr>Tema</vt:lpstr>
      </vt:variant>
      <vt:variant>
        <vt:i4>3</vt:i4>
      </vt:variant>
      <vt:variant>
        <vt:lpstr>Títulos de diapositiva</vt:lpstr>
      </vt:variant>
      <vt:variant>
        <vt:i4>19</vt:i4>
      </vt:variant>
    </vt:vector>
  </HeadingPairs>
  <TitlesOfParts>
    <vt:vector size="24" baseType="lpstr">
      <vt:lpstr>Arial</vt:lpstr>
      <vt:lpstr>Verdana</vt:lpstr>
      <vt:lpstr>Cover and End Slide Master</vt:lpstr>
      <vt:lpstr>Contents Slide Master</vt:lpstr>
      <vt:lpstr>Section Break Slide Master</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Agustín Salvador Quintanar De la Mora</cp:lastModifiedBy>
  <cp:revision>1</cp:revision>
  <dcterms:modified xsi:type="dcterms:W3CDTF">2018-11-09T13:46:33Z</dcterms:modified>
</cp:coreProperties>
</file>